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258" r:id="rId4"/>
    <p:sldId id="259" r:id="rId5"/>
    <p:sldId id="261" r:id="rId6"/>
    <p:sldId id="279" r:id="rId7"/>
    <p:sldId id="260" r:id="rId8"/>
    <p:sldId id="262" r:id="rId9"/>
    <p:sldId id="270" r:id="rId10"/>
    <p:sldId id="271" r:id="rId11"/>
    <p:sldId id="277" r:id="rId12"/>
    <p:sldId id="276" r:id="rId13"/>
    <p:sldId id="275" r:id="rId14"/>
    <p:sldId id="273" r:id="rId15"/>
    <p:sldId id="278" r:id="rId16"/>
    <p:sldId id="269" r:id="rId17"/>
    <p:sldId id="263" r:id="rId18"/>
    <p:sldId id="265" r:id="rId19"/>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63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2H>
      <a:tcStyle>
        <a:tcBdr/>
      </a:tcStyle>
    </a:band2H>
    <a:band1V>
      <a:tcStyle>
        <a:tcBdr/>
        <a:fill>
          <a:solidFill>
            <a:srgbClr val="CFD5EA"/>
          </a:solidFill>
        </a:fill>
      </a:tcStyle>
    </a:band1V>
    <a:band2V>
      <a:tcStyle>
        <a:tcBdr/>
      </a:tcStyle>
    </a:band2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 styleId="{2D5ABB26-0587-4C30-8999-92F81FD0307C}" styleName="">
    <a:wholeTbl>
      <a:tcTxStyle>
        <a:font>
          <a:latin typeface="+mn-lt"/>
          <a:ea typeface="+mn-ea"/>
          <a:cs typeface="+mn-cs"/>
        </a:font>
        <a:srgbClr val="000000"/>
      </a:tcTxStyle>
      <a:tcStyle>
        <a:tcBdr/>
      </a:tcStyle>
    </a:wholeTbl>
  </a:tblStyle>
  <a:tblStyle styleId="{073A0DAA-6AF3-43AB-8588-CEC1D06C72B9}"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7E7E7"/>
          </a:solidFill>
        </a:fill>
      </a:tcStyle>
    </a:wholeTbl>
    <a:band1H>
      <a:tcStyle>
        <a:tcBdr/>
        <a:fill>
          <a:solidFill>
            <a:srgbClr val="CBCBCB"/>
          </a:solidFill>
        </a:fill>
      </a:tcStyle>
    </a:band1H>
    <a:band2H>
      <a:tcStyle>
        <a:tcBdr/>
      </a:tcStyle>
    </a:band2H>
    <a:band1V>
      <a:tcStyle>
        <a:tcBdr/>
        <a:fill>
          <a:solidFill>
            <a:srgbClr val="CBCBCB"/>
          </a:solidFill>
        </a:fill>
      </a:tcStyle>
    </a:band1V>
    <a:band2V>
      <a:tcStyle>
        <a:tcBdr/>
      </a:tcStyle>
    </a:band2V>
    <a:lastCol>
      <a:tcTxStyle b="on">
        <a:font>
          <a:latin typeface="+mn-lt"/>
          <a:ea typeface="+mn-ea"/>
          <a:cs typeface="+mn-cs"/>
        </a:font>
        <a:srgbClr val="FFFFFF"/>
      </a:tcTxStyle>
      <a:tcStyle>
        <a:tcBdr/>
        <a:fill>
          <a:solidFill>
            <a:srgbClr val="000000"/>
          </a:solidFill>
        </a:fill>
      </a:tcStyle>
    </a:lastCol>
    <a:firstCol>
      <a:tcTxStyle b="on">
        <a:font>
          <a:latin typeface="+mn-lt"/>
          <a:ea typeface="+mn-ea"/>
          <a:cs typeface="+mn-cs"/>
        </a:font>
        <a:srgbClr val="FFFFFF"/>
      </a:tcTxStyle>
      <a:tcStyle>
        <a:tcBdr/>
        <a:fill>
          <a:solidFill>
            <a:srgbClr val="000000"/>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000000"/>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000000"/>
          </a:solidFill>
        </a:fill>
      </a:tcStyle>
    </a:firstRow>
  </a:tblStyle>
  <a:tblStyle styleId="{93296810-A885-4BE3-A3E7-6D5BEEA58F35}"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BF1E9"/>
          </a:solidFill>
        </a:fill>
      </a:tcStyle>
    </a:wholeTbl>
    <a:band1H>
      <a:tcStyle>
        <a:tcBdr/>
        <a:fill>
          <a:solidFill>
            <a:srgbClr val="D5E3CF"/>
          </a:solidFill>
        </a:fill>
      </a:tcStyle>
    </a:band1H>
    <a:band2H>
      <a:tcStyle>
        <a:tcBdr/>
      </a:tcStyle>
    </a:band2H>
    <a:band1V>
      <a:tcStyle>
        <a:tcBdr/>
        <a:fill>
          <a:solidFill>
            <a:srgbClr val="D5E3CF"/>
          </a:solidFill>
        </a:fill>
      </a:tcStyle>
    </a:band1V>
    <a:band2V>
      <a:tcStyle>
        <a:tcBdr/>
      </a:tcStyle>
    </a:band2V>
    <a:lastCol>
      <a:tcTxStyle b="on">
        <a:font>
          <a:latin typeface="+mn-lt"/>
          <a:ea typeface="+mn-ea"/>
          <a:cs typeface="+mn-cs"/>
        </a:font>
        <a:srgbClr val="FFFFFF"/>
      </a:tcTxStyle>
      <a:tcStyle>
        <a:tcBdr/>
        <a:fill>
          <a:solidFill>
            <a:srgbClr val="70AD47"/>
          </a:solidFill>
        </a:fill>
      </a:tcStyle>
    </a:lastCol>
    <a:firstCol>
      <a:tcTxStyle b="on">
        <a:font>
          <a:latin typeface="+mn-lt"/>
          <a:ea typeface="+mn-ea"/>
          <a:cs typeface="+mn-cs"/>
        </a:font>
        <a:srgbClr val="FFFFFF"/>
      </a:tcTxStyle>
      <a:tcStyle>
        <a:tcBdr/>
        <a:fill>
          <a:solidFill>
            <a:srgbClr val="70AD47"/>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70AD47"/>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70AD47"/>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56" autoAdjust="0"/>
    <p:restoredTop sz="94660"/>
  </p:normalViewPr>
  <p:slideViewPr>
    <p:cSldViewPr snapToGrid="0">
      <p:cViewPr varScale="1">
        <p:scale>
          <a:sx n="66" d="100"/>
          <a:sy n="66" d="100"/>
        </p:scale>
        <p:origin x="67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D964B69-B314-FF0A-69E4-2F6EF774433D}"/>
              </a:ext>
            </a:extLst>
          </p:cNvPr>
          <p:cNvSpPr txBox="1">
            <a:spLocks noGrp="1"/>
          </p:cNvSpPr>
          <p:nvPr>
            <p:ph type="hdr" sz="quarter"/>
          </p:nvPr>
        </p:nvSpPr>
        <p:spPr>
          <a:xfrm>
            <a:off x="0" y="1"/>
            <a:ext cx="2945659" cy="49805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3" name="Date Placeholder 2">
            <a:extLst>
              <a:ext uri="{FF2B5EF4-FFF2-40B4-BE49-F238E27FC236}">
                <a16:creationId xmlns:a16="http://schemas.microsoft.com/office/drawing/2014/main" id="{39462078-A581-5B34-13E5-1E53509D82CD}"/>
              </a:ext>
            </a:extLst>
          </p:cNvPr>
          <p:cNvSpPr txBox="1">
            <a:spLocks noGrp="1"/>
          </p:cNvSpPr>
          <p:nvPr>
            <p:ph type="dt" idx="1"/>
          </p:nvPr>
        </p:nvSpPr>
        <p:spPr>
          <a:xfrm>
            <a:off x="3850438" y="1"/>
            <a:ext cx="2945659" cy="498059"/>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8E95E465-A2F7-4331-9C60-5CEAF0147F8F}" type="datetime1">
              <a:rPr lang="en-GB"/>
              <a:pPr lvl="0"/>
              <a:t>19/09/2023</a:t>
            </a:fld>
            <a:endParaRPr lang="en-GB"/>
          </a:p>
        </p:txBody>
      </p:sp>
      <p:sp>
        <p:nvSpPr>
          <p:cNvPr id="4" name="Slide Image Placeholder 3">
            <a:extLst>
              <a:ext uri="{FF2B5EF4-FFF2-40B4-BE49-F238E27FC236}">
                <a16:creationId xmlns:a16="http://schemas.microsoft.com/office/drawing/2014/main" id="{9F1D26FE-86BA-EF42-5AF3-36265F77C8F7}"/>
              </a:ext>
            </a:extLst>
          </p:cNvPr>
          <p:cNvSpPr>
            <a:spLocks noGrp="1" noRot="1" noChangeAspect="1"/>
          </p:cNvSpPr>
          <p:nvPr>
            <p:ph type="sldImg" idx="2"/>
          </p:nvPr>
        </p:nvSpPr>
        <p:spPr>
          <a:xfrm>
            <a:off x="422275" y="1241425"/>
            <a:ext cx="5953125" cy="3349625"/>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07C02076-6E75-66C4-9CBD-2941851149E5}"/>
              </a:ext>
            </a:extLst>
          </p:cNvPr>
          <p:cNvSpPr txBox="1">
            <a:spLocks noGrp="1"/>
          </p:cNvSpPr>
          <p:nvPr>
            <p:ph type="body" sz="quarter" idx="3"/>
          </p:nvPr>
        </p:nvSpPr>
        <p:spPr>
          <a:xfrm>
            <a:off x="679768" y="4777193"/>
            <a:ext cx="5438140" cy="3908614"/>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1C50FD87-6FC4-E85D-5D8E-8EB99CBBF64E}"/>
              </a:ext>
            </a:extLst>
          </p:cNvPr>
          <p:cNvSpPr txBox="1">
            <a:spLocks noGrp="1"/>
          </p:cNvSpPr>
          <p:nvPr>
            <p:ph type="ftr" sz="quarter" idx="4"/>
          </p:nvPr>
        </p:nvSpPr>
        <p:spPr>
          <a:xfrm>
            <a:off x="0" y="9428578"/>
            <a:ext cx="2945659" cy="498059"/>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7" name="Slide Number Placeholder 6">
            <a:extLst>
              <a:ext uri="{FF2B5EF4-FFF2-40B4-BE49-F238E27FC236}">
                <a16:creationId xmlns:a16="http://schemas.microsoft.com/office/drawing/2014/main" id="{882575EB-5E57-48BC-1E46-84B5EBF87DFC}"/>
              </a:ext>
            </a:extLst>
          </p:cNvPr>
          <p:cNvSpPr txBox="1">
            <a:spLocks noGrp="1"/>
          </p:cNvSpPr>
          <p:nvPr>
            <p:ph type="sldNum" sz="quarter" idx="5"/>
          </p:nvPr>
        </p:nvSpPr>
        <p:spPr>
          <a:xfrm>
            <a:off x="3850438" y="9428578"/>
            <a:ext cx="2945659" cy="498059"/>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CF11207E-C3ED-436D-AE73-AFEDE47E3922}" type="slidenum">
              <a:t>‹#›</a:t>
            </a:fld>
            <a:endParaRPr lang="en-GB"/>
          </a:p>
        </p:txBody>
      </p:sp>
    </p:spTree>
    <p:extLst>
      <p:ext uri="{BB962C8B-B14F-4D97-AF65-F5344CB8AC3E}">
        <p14:creationId xmlns:p14="http://schemas.microsoft.com/office/powerpoint/2010/main" val="3369993963"/>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02B026-ABB9-7281-A3A2-D049D021F585}"/>
              </a:ext>
            </a:extLst>
          </p:cNvPr>
          <p:cNvSpPr>
            <a:spLocks noGrp="1" noRot="1" noChangeAspect="1"/>
          </p:cNvSpPr>
          <p:nvPr>
            <p:ph type="sldImg"/>
          </p:nvPr>
        </p:nvSpPr>
        <p:spPr>
          <a:xfrm>
            <a:off x="422275" y="1241425"/>
            <a:ext cx="5953125" cy="3349625"/>
          </a:xfrm>
        </p:spPr>
      </p:sp>
      <p:sp>
        <p:nvSpPr>
          <p:cNvPr id="3" name="Notes Placeholder 2">
            <a:extLst>
              <a:ext uri="{FF2B5EF4-FFF2-40B4-BE49-F238E27FC236}">
                <a16:creationId xmlns:a16="http://schemas.microsoft.com/office/drawing/2014/main" id="{6EFB4F4B-769B-9002-05CD-188C80ED7DBB}"/>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24325802-41CE-F8E5-1A5B-0ACF2F24A4E9}"/>
              </a:ext>
            </a:extLst>
          </p:cNvPr>
          <p:cNvSpPr txBox="1"/>
          <p:nvPr/>
        </p:nvSpPr>
        <p:spPr>
          <a:xfrm>
            <a:off x="3850438" y="9428578"/>
            <a:ext cx="2945659" cy="498059"/>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6807F30-7C7C-4A12-BAF1-8D03ED29A9DE}" type="slidenum">
              <a:t>14</a:t>
            </a:fld>
            <a:endParaRPr lang="en-GB" sz="1200" b="0" i="0" u="none" strike="noStrike" kern="1200" cap="none" spc="0" baseline="0">
              <a:solidFill>
                <a:srgbClr val="000000"/>
              </a:solidFill>
              <a:uFillTx/>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02B026-ABB9-7281-A3A2-D049D021F585}"/>
              </a:ext>
            </a:extLst>
          </p:cNvPr>
          <p:cNvSpPr>
            <a:spLocks noGrp="1" noRot="1" noChangeAspect="1"/>
          </p:cNvSpPr>
          <p:nvPr>
            <p:ph type="sldImg"/>
          </p:nvPr>
        </p:nvSpPr>
        <p:spPr>
          <a:xfrm>
            <a:off x="422275" y="1241425"/>
            <a:ext cx="5953125" cy="3349625"/>
          </a:xfrm>
        </p:spPr>
      </p:sp>
      <p:sp>
        <p:nvSpPr>
          <p:cNvPr id="3" name="Notes Placeholder 2">
            <a:extLst>
              <a:ext uri="{FF2B5EF4-FFF2-40B4-BE49-F238E27FC236}">
                <a16:creationId xmlns:a16="http://schemas.microsoft.com/office/drawing/2014/main" id="{6EFB4F4B-769B-9002-05CD-188C80ED7DBB}"/>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24325802-41CE-F8E5-1A5B-0ACF2F24A4E9}"/>
              </a:ext>
            </a:extLst>
          </p:cNvPr>
          <p:cNvSpPr txBox="1"/>
          <p:nvPr/>
        </p:nvSpPr>
        <p:spPr>
          <a:xfrm>
            <a:off x="3850438" y="9428578"/>
            <a:ext cx="2945659" cy="498059"/>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6807F30-7C7C-4A12-BAF1-8D03ED29A9DE}" type="slidenum">
              <a:t>15</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214841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E56DD-0DC8-CAE1-7497-17171B2F378E}"/>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endParaRPr lang="en-BE"/>
          </a:p>
        </p:txBody>
      </p:sp>
      <p:sp>
        <p:nvSpPr>
          <p:cNvPr id="3" name="Subtitle 2">
            <a:extLst>
              <a:ext uri="{FF2B5EF4-FFF2-40B4-BE49-F238E27FC236}">
                <a16:creationId xmlns:a16="http://schemas.microsoft.com/office/drawing/2014/main" id="{902628BB-CB47-0498-4503-A84A62979448}"/>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endParaRPr lang="en-BE"/>
          </a:p>
        </p:txBody>
      </p:sp>
      <p:sp>
        <p:nvSpPr>
          <p:cNvPr id="4" name="Date Placeholder 3">
            <a:extLst>
              <a:ext uri="{FF2B5EF4-FFF2-40B4-BE49-F238E27FC236}">
                <a16:creationId xmlns:a16="http://schemas.microsoft.com/office/drawing/2014/main" id="{CC8A4F01-E95F-9053-6668-0C788DDB7F6F}"/>
              </a:ext>
            </a:extLst>
          </p:cNvPr>
          <p:cNvSpPr txBox="1">
            <a:spLocks noGrp="1"/>
          </p:cNvSpPr>
          <p:nvPr>
            <p:ph type="dt" sz="half" idx="7"/>
          </p:nvPr>
        </p:nvSpPr>
        <p:spPr/>
        <p:txBody>
          <a:bodyPr/>
          <a:lstStyle>
            <a:lvl1pPr>
              <a:defRPr/>
            </a:lvl1pPr>
          </a:lstStyle>
          <a:p>
            <a:pPr lvl="0"/>
            <a:fld id="{93B2006A-C180-409E-BB5F-D6DE45DB89EC}" type="datetime1">
              <a:rPr lang="en-BE"/>
              <a:pPr lvl="0"/>
              <a:t>09/19/2023</a:t>
            </a:fld>
            <a:endParaRPr lang="en-BE"/>
          </a:p>
        </p:txBody>
      </p:sp>
      <p:sp>
        <p:nvSpPr>
          <p:cNvPr id="5" name="Footer Placeholder 4">
            <a:extLst>
              <a:ext uri="{FF2B5EF4-FFF2-40B4-BE49-F238E27FC236}">
                <a16:creationId xmlns:a16="http://schemas.microsoft.com/office/drawing/2014/main" id="{2EA46397-46C4-6082-B581-1B08535782EC}"/>
              </a:ext>
            </a:extLst>
          </p:cNvPr>
          <p:cNvSpPr txBox="1">
            <a:spLocks noGrp="1"/>
          </p:cNvSpPr>
          <p:nvPr>
            <p:ph type="ftr" sz="quarter" idx="9"/>
          </p:nvPr>
        </p:nvSpPr>
        <p:spPr/>
        <p:txBody>
          <a:bodyPr/>
          <a:lstStyle>
            <a:lvl1pPr>
              <a:defRPr/>
            </a:lvl1pPr>
          </a:lstStyle>
          <a:p>
            <a:pPr lvl="0"/>
            <a:endParaRPr lang="en-BE"/>
          </a:p>
        </p:txBody>
      </p:sp>
      <p:sp>
        <p:nvSpPr>
          <p:cNvPr id="6" name="Slide Number Placeholder 5">
            <a:extLst>
              <a:ext uri="{FF2B5EF4-FFF2-40B4-BE49-F238E27FC236}">
                <a16:creationId xmlns:a16="http://schemas.microsoft.com/office/drawing/2014/main" id="{F9929850-45FA-26CC-81EF-A8230497A9E7}"/>
              </a:ext>
            </a:extLst>
          </p:cNvPr>
          <p:cNvSpPr txBox="1">
            <a:spLocks noGrp="1"/>
          </p:cNvSpPr>
          <p:nvPr>
            <p:ph type="sldNum" sz="quarter" idx="8"/>
          </p:nvPr>
        </p:nvSpPr>
        <p:spPr/>
        <p:txBody>
          <a:bodyPr/>
          <a:lstStyle>
            <a:lvl1pPr>
              <a:defRPr/>
            </a:lvl1pPr>
          </a:lstStyle>
          <a:p>
            <a:pPr lvl="0"/>
            <a:fld id="{8272182D-B737-4623-9A58-511E10BAE87F}" type="slidenum">
              <a:t>‹#›</a:t>
            </a:fld>
            <a:endParaRPr lang="en-BE"/>
          </a:p>
        </p:txBody>
      </p:sp>
    </p:spTree>
    <p:extLst>
      <p:ext uri="{BB962C8B-B14F-4D97-AF65-F5344CB8AC3E}">
        <p14:creationId xmlns:p14="http://schemas.microsoft.com/office/powerpoint/2010/main" val="128454030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F29B5-E61A-CF5A-AD24-6C714999D283}"/>
              </a:ext>
            </a:extLst>
          </p:cNvPr>
          <p:cNvSpPr txBox="1">
            <a:spLocks noGrp="1"/>
          </p:cNvSpPr>
          <p:nvPr>
            <p:ph type="title"/>
          </p:nvPr>
        </p:nvSpPr>
        <p:spPr/>
        <p:txBody>
          <a:bodyPr/>
          <a:lstStyle>
            <a:lvl1pPr>
              <a:defRPr/>
            </a:lvl1pPr>
          </a:lstStyle>
          <a:p>
            <a:pPr lvl="0"/>
            <a:r>
              <a:rPr lang="en-US"/>
              <a:t>Click to edit Master title style</a:t>
            </a:r>
            <a:endParaRPr lang="en-BE"/>
          </a:p>
        </p:txBody>
      </p:sp>
      <p:sp>
        <p:nvSpPr>
          <p:cNvPr id="3" name="Vertical Text Placeholder 2">
            <a:extLst>
              <a:ext uri="{FF2B5EF4-FFF2-40B4-BE49-F238E27FC236}">
                <a16:creationId xmlns:a16="http://schemas.microsoft.com/office/drawing/2014/main" id="{B565DCCD-3349-D979-95F4-F214886E525C}"/>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AEF7C960-BF9B-DF9E-D3FC-E402458A953D}"/>
              </a:ext>
            </a:extLst>
          </p:cNvPr>
          <p:cNvSpPr txBox="1">
            <a:spLocks noGrp="1"/>
          </p:cNvSpPr>
          <p:nvPr>
            <p:ph type="dt" sz="half" idx="7"/>
          </p:nvPr>
        </p:nvSpPr>
        <p:spPr/>
        <p:txBody>
          <a:bodyPr/>
          <a:lstStyle>
            <a:lvl1pPr>
              <a:defRPr/>
            </a:lvl1pPr>
          </a:lstStyle>
          <a:p>
            <a:pPr lvl="0"/>
            <a:fld id="{F07AC032-8C9F-4ECD-8483-23153E0DE74B}" type="datetime1">
              <a:rPr lang="en-BE"/>
              <a:pPr lvl="0"/>
              <a:t>09/19/2023</a:t>
            </a:fld>
            <a:endParaRPr lang="en-BE"/>
          </a:p>
        </p:txBody>
      </p:sp>
      <p:sp>
        <p:nvSpPr>
          <p:cNvPr id="5" name="Footer Placeholder 4">
            <a:extLst>
              <a:ext uri="{FF2B5EF4-FFF2-40B4-BE49-F238E27FC236}">
                <a16:creationId xmlns:a16="http://schemas.microsoft.com/office/drawing/2014/main" id="{EF8F735B-0106-2D2F-CE20-DB09E28E5FB9}"/>
              </a:ext>
            </a:extLst>
          </p:cNvPr>
          <p:cNvSpPr txBox="1">
            <a:spLocks noGrp="1"/>
          </p:cNvSpPr>
          <p:nvPr>
            <p:ph type="ftr" sz="quarter" idx="9"/>
          </p:nvPr>
        </p:nvSpPr>
        <p:spPr/>
        <p:txBody>
          <a:bodyPr/>
          <a:lstStyle>
            <a:lvl1pPr>
              <a:defRPr/>
            </a:lvl1pPr>
          </a:lstStyle>
          <a:p>
            <a:pPr lvl="0"/>
            <a:endParaRPr lang="en-BE"/>
          </a:p>
        </p:txBody>
      </p:sp>
      <p:sp>
        <p:nvSpPr>
          <p:cNvPr id="6" name="Slide Number Placeholder 5">
            <a:extLst>
              <a:ext uri="{FF2B5EF4-FFF2-40B4-BE49-F238E27FC236}">
                <a16:creationId xmlns:a16="http://schemas.microsoft.com/office/drawing/2014/main" id="{DE8B1139-5C78-D412-9395-3169FCF29E9B}"/>
              </a:ext>
            </a:extLst>
          </p:cNvPr>
          <p:cNvSpPr txBox="1">
            <a:spLocks noGrp="1"/>
          </p:cNvSpPr>
          <p:nvPr>
            <p:ph type="sldNum" sz="quarter" idx="8"/>
          </p:nvPr>
        </p:nvSpPr>
        <p:spPr/>
        <p:txBody>
          <a:bodyPr/>
          <a:lstStyle>
            <a:lvl1pPr>
              <a:defRPr/>
            </a:lvl1pPr>
          </a:lstStyle>
          <a:p>
            <a:pPr lvl="0"/>
            <a:fld id="{FD6C4009-47BF-4A3E-84DD-45089FA6228A}" type="slidenum">
              <a:t>‹#›</a:t>
            </a:fld>
            <a:endParaRPr lang="en-BE"/>
          </a:p>
        </p:txBody>
      </p:sp>
    </p:spTree>
    <p:extLst>
      <p:ext uri="{BB962C8B-B14F-4D97-AF65-F5344CB8AC3E}">
        <p14:creationId xmlns:p14="http://schemas.microsoft.com/office/powerpoint/2010/main" val="3036013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C7BF81-7AA1-4EF8-3E8F-C23024FCDE43}"/>
              </a:ext>
            </a:extLst>
          </p:cNvPr>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endParaRPr lang="en-BE"/>
          </a:p>
        </p:txBody>
      </p:sp>
      <p:sp>
        <p:nvSpPr>
          <p:cNvPr id="3" name="Vertical Text Placeholder 2">
            <a:extLst>
              <a:ext uri="{FF2B5EF4-FFF2-40B4-BE49-F238E27FC236}">
                <a16:creationId xmlns:a16="http://schemas.microsoft.com/office/drawing/2014/main" id="{F0D84ED0-A0C2-8287-00FC-E226C2B19E41}"/>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00AD05C1-0E7A-3677-2763-6146F1BE5A19}"/>
              </a:ext>
            </a:extLst>
          </p:cNvPr>
          <p:cNvSpPr txBox="1">
            <a:spLocks noGrp="1"/>
          </p:cNvSpPr>
          <p:nvPr>
            <p:ph type="dt" sz="half" idx="7"/>
          </p:nvPr>
        </p:nvSpPr>
        <p:spPr/>
        <p:txBody>
          <a:bodyPr/>
          <a:lstStyle>
            <a:lvl1pPr>
              <a:defRPr/>
            </a:lvl1pPr>
          </a:lstStyle>
          <a:p>
            <a:pPr lvl="0"/>
            <a:fld id="{84AFD67E-F417-4059-8D7E-E1D6F9A7116D}" type="datetime1">
              <a:rPr lang="en-BE"/>
              <a:pPr lvl="0"/>
              <a:t>09/19/2023</a:t>
            </a:fld>
            <a:endParaRPr lang="en-BE"/>
          </a:p>
        </p:txBody>
      </p:sp>
      <p:sp>
        <p:nvSpPr>
          <p:cNvPr id="5" name="Footer Placeholder 4">
            <a:extLst>
              <a:ext uri="{FF2B5EF4-FFF2-40B4-BE49-F238E27FC236}">
                <a16:creationId xmlns:a16="http://schemas.microsoft.com/office/drawing/2014/main" id="{C0FD8366-7CB4-4975-ECED-95FA45B8B996}"/>
              </a:ext>
            </a:extLst>
          </p:cNvPr>
          <p:cNvSpPr txBox="1">
            <a:spLocks noGrp="1"/>
          </p:cNvSpPr>
          <p:nvPr>
            <p:ph type="ftr" sz="quarter" idx="9"/>
          </p:nvPr>
        </p:nvSpPr>
        <p:spPr/>
        <p:txBody>
          <a:bodyPr/>
          <a:lstStyle>
            <a:lvl1pPr>
              <a:defRPr/>
            </a:lvl1pPr>
          </a:lstStyle>
          <a:p>
            <a:pPr lvl="0"/>
            <a:endParaRPr lang="en-BE"/>
          </a:p>
        </p:txBody>
      </p:sp>
      <p:sp>
        <p:nvSpPr>
          <p:cNvPr id="6" name="Slide Number Placeholder 5">
            <a:extLst>
              <a:ext uri="{FF2B5EF4-FFF2-40B4-BE49-F238E27FC236}">
                <a16:creationId xmlns:a16="http://schemas.microsoft.com/office/drawing/2014/main" id="{CA5FA4EB-B42B-E903-3C42-9A4B58720249}"/>
              </a:ext>
            </a:extLst>
          </p:cNvPr>
          <p:cNvSpPr txBox="1">
            <a:spLocks noGrp="1"/>
          </p:cNvSpPr>
          <p:nvPr>
            <p:ph type="sldNum" sz="quarter" idx="8"/>
          </p:nvPr>
        </p:nvSpPr>
        <p:spPr/>
        <p:txBody>
          <a:bodyPr/>
          <a:lstStyle>
            <a:lvl1pPr>
              <a:defRPr/>
            </a:lvl1pPr>
          </a:lstStyle>
          <a:p>
            <a:pPr lvl="0"/>
            <a:fld id="{868112EF-BD35-4823-B0AA-0CA50658DA02}" type="slidenum">
              <a:t>‹#›</a:t>
            </a:fld>
            <a:endParaRPr lang="en-BE"/>
          </a:p>
        </p:txBody>
      </p:sp>
    </p:spTree>
    <p:extLst>
      <p:ext uri="{BB962C8B-B14F-4D97-AF65-F5344CB8AC3E}">
        <p14:creationId xmlns:p14="http://schemas.microsoft.com/office/powerpoint/2010/main" val="3210301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C5DB4-7C9E-1EA0-19F5-53F34468501F}"/>
              </a:ext>
            </a:extLst>
          </p:cNvPr>
          <p:cNvSpPr txBox="1">
            <a:spLocks noGrp="1"/>
          </p:cNvSpPr>
          <p:nvPr>
            <p:ph type="title"/>
          </p:nvPr>
        </p:nvSpPr>
        <p:spPr/>
        <p:txBody>
          <a:bodyPr/>
          <a:lstStyle>
            <a:lvl1pPr>
              <a:defRPr/>
            </a:lvl1pPr>
          </a:lstStyle>
          <a:p>
            <a:pPr lvl="0"/>
            <a:r>
              <a:rPr lang="en-US"/>
              <a:t>Click to edit Master title style</a:t>
            </a:r>
            <a:endParaRPr lang="en-BE"/>
          </a:p>
        </p:txBody>
      </p:sp>
      <p:sp>
        <p:nvSpPr>
          <p:cNvPr id="3" name="Content Placeholder 2">
            <a:extLst>
              <a:ext uri="{FF2B5EF4-FFF2-40B4-BE49-F238E27FC236}">
                <a16:creationId xmlns:a16="http://schemas.microsoft.com/office/drawing/2014/main" id="{404B251C-6D55-FDC1-9BE6-0797BFE29F43}"/>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07E607A6-3669-C988-D6F4-874A027CF3B5}"/>
              </a:ext>
            </a:extLst>
          </p:cNvPr>
          <p:cNvSpPr txBox="1">
            <a:spLocks noGrp="1"/>
          </p:cNvSpPr>
          <p:nvPr>
            <p:ph type="dt" sz="half" idx="7"/>
          </p:nvPr>
        </p:nvSpPr>
        <p:spPr/>
        <p:txBody>
          <a:bodyPr/>
          <a:lstStyle>
            <a:lvl1pPr>
              <a:defRPr/>
            </a:lvl1pPr>
          </a:lstStyle>
          <a:p>
            <a:pPr lvl="0"/>
            <a:fld id="{8A1180CE-6B04-419D-9440-FB720BF18B6B}" type="datetime1">
              <a:rPr lang="en-BE"/>
              <a:pPr lvl="0"/>
              <a:t>09/19/2023</a:t>
            </a:fld>
            <a:endParaRPr lang="en-BE"/>
          </a:p>
        </p:txBody>
      </p:sp>
      <p:sp>
        <p:nvSpPr>
          <p:cNvPr id="5" name="Footer Placeholder 4">
            <a:extLst>
              <a:ext uri="{FF2B5EF4-FFF2-40B4-BE49-F238E27FC236}">
                <a16:creationId xmlns:a16="http://schemas.microsoft.com/office/drawing/2014/main" id="{752C103B-2931-4359-EA57-8C15F7F15FCA}"/>
              </a:ext>
            </a:extLst>
          </p:cNvPr>
          <p:cNvSpPr txBox="1">
            <a:spLocks noGrp="1"/>
          </p:cNvSpPr>
          <p:nvPr>
            <p:ph type="ftr" sz="quarter" idx="9"/>
          </p:nvPr>
        </p:nvSpPr>
        <p:spPr/>
        <p:txBody>
          <a:bodyPr/>
          <a:lstStyle>
            <a:lvl1pPr>
              <a:defRPr/>
            </a:lvl1pPr>
          </a:lstStyle>
          <a:p>
            <a:pPr lvl="0"/>
            <a:endParaRPr lang="en-BE"/>
          </a:p>
        </p:txBody>
      </p:sp>
      <p:sp>
        <p:nvSpPr>
          <p:cNvPr id="6" name="Slide Number Placeholder 5">
            <a:extLst>
              <a:ext uri="{FF2B5EF4-FFF2-40B4-BE49-F238E27FC236}">
                <a16:creationId xmlns:a16="http://schemas.microsoft.com/office/drawing/2014/main" id="{E88DA638-0F3E-F417-1298-E645976CC915}"/>
              </a:ext>
            </a:extLst>
          </p:cNvPr>
          <p:cNvSpPr txBox="1">
            <a:spLocks noGrp="1"/>
          </p:cNvSpPr>
          <p:nvPr>
            <p:ph type="sldNum" sz="quarter" idx="8"/>
          </p:nvPr>
        </p:nvSpPr>
        <p:spPr/>
        <p:txBody>
          <a:bodyPr/>
          <a:lstStyle>
            <a:lvl1pPr>
              <a:defRPr/>
            </a:lvl1pPr>
          </a:lstStyle>
          <a:p>
            <a:pPr lvl="0"/>
            <a:fld id="{4798BDA4-702F-4475-97A0-BFF9202809A4}" type="slidenum">
              <a:t>‹#›</a:t>
            </a:fld>
            <a:endParaRPr lang="en-BE"/>
          </a:p>
        </p:txBody>
      </p:sp>
    </p:spTree>
    <p:extLst>
      <p:ext uri="{BB962C8B-B14F-4D97-AF65-F5344CB8AC3E}">
        <p14:creationId xmlns:p14="http://schemas.microsoft.com/office/powerpoint/2010/main" val="3979507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B061C-C7A1-F653-CF25-95194265EE27}"/>
              </a:ext>
            </a:extLst>
          </p:cNvPr>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endParaRPr lang="en-BE"/>
          </a:p>
        </p:txBody>
      </p:sp>
      <p:sp>
        <p:nvSpPr>
          <p:cNvPr id="3" name="Text Placeholder 2">
            <a:extLst>
              <a:ext uri="{FF2B5EF4-FFF2-40B4-BE49-F238E27FC236}">
                <a16:creationId xmlns:a16="http://schemas.microsoft.com/office/drawing/2014/main" id="{1165B632-77C6-CB5C-6600-52A29EB367E1}"/>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DA582C8F-C5C5-2EF0-BCE7-809F1FAF9E7B}"/>
              </a:ext>
            </a:extLst>
          </p:cNvPr>
          <p:cNvSpPr txBox="1">
            <a:spLocks noGrp="1"/>
          </p:cNvSpPr>
          <p:nvPr>
            <p:ph type="dt" sz="half" idx="7"/>
          </p:nvPr>
        </p:nvSpPr>
        <p:spPr/>
        <p:txBody>
          <a:bodyPr/>
          <a:lstStyle>
            <a:lvl1pPr>
              <a:defRPr/>
            </a:lvl1pPr>
          </a:lstStyle>
          <a:p>
            <a:pPr lvl="0"/>
            <a:fld id="{C41E315D-FF28-459E-9C97-3AC2B010856F}" type="datetime1">
              <a:rPr lang="en-BE"/>
              <a:pPr lvl="0"/>
              <a:t>09/19/2023</a:t>
            </a:fld>
            <a:endParaRPr lang="en-BE"/>
          </a:p>
        </p:txBody>
      </p:sp>
      <p:sp>
        <p:nvSpPr>
          <p:cNvPr id="5" name="Footer Placeholder 4">
            <a:extLst>
              <a:ext uri="{FF2B5EF4-FFF2-40B4-BE49-F238E27FC236}">
                <a16:creationId xmlns:a16="http://schemas.microsoft.com/office/drawing/2014/main" id="{D92EE0DF-BCCF-798C-93CF-73FA6FEFBFE1}"/>
              </a:ext>
            </a:extLst>
          </p:cNvPr>
          <p:cNvSpPr txBox="1">
            <a:spLocks noGrp="1"/>
          </p:cNvSpPr>
          <p:nvPr>
            <p:ph type="ftr" sz="quarter" idx="9"/>
          </p:nvPr>
        </p:nvSpPr>
        <p:spPr/>
        <p:txBody>
          <a:bodyPr/>
          <a:lstStyle>
            <a:lvl1pPr>
              <a:defRPr/>
            </a:lvl1pPr>
          </a:lstStyle>
          <a:p>
            <a:pPr lvl="0"/>
            <a:endParaRPr lang="en-BE"/>
          </a:p>
        </p:txBody>
      </p:sp>
      <p:sp>
        <p:nvSpPr>
          <p:cNvPr id="6" name="Slide Number Placeholder 5">
            <a:extLst>
              <a:ext uri="{FF2B5EF4-FFF2-40B4-BE49-F238E27FC236}">
                <a16:creationId xmlns:a16="http://schemas.microsoft.com/office/drawing/2014/main" id="{CCF82A45-17CC-64AC-A502-CCA3647B8F76}"/>
              </a:ext>
            </a:extLst>
          </p:cNvPr>
          <p:cNvSpPr txBox="1">
            <a:spLocks noGrp="1"/>
          </p:cNvSpPr>
          <p:nvPr>
            <p:ph type="sldNum" sz="quarter" idx="8"/>
          </p:nvPr>
        </p:nvSpPr>
        <p:spPr/>
        <p:txBody>
          <a:bodyPr/>
          <a:lstStyle>
            <a:lvl1pPr>
              <a:defRPr/>
            </a:lvl1pPr>
          </a:lstStyle>
          <a:p>
            <a:pPr lvl="0"/>
            <a:fld id="{312FE198-A2B0-4C8E-A039-02E36E04E3F6}" type="slidenum">
              <a:t>‹#›</a:t>
            </a:fld>
            <a:endParaRPr lang="en-BE"/>
          </a:p>
        </p:txBody>
      </p:sp>
    </p:spTree>
    <p:extLst>
      <p:ext uri="{BB962C8B-B14F-4D97-AF65-F5344CB8AC3E}">
        <p14:creationId xmlns:p14="http://schemas.microsoft.com/office/powerpoint/2010/main" val="3049592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267EC-FC55-24C8-4300-495504227931}"/>
              </a:ext>
            </a:extLst>
          </p:cNvPr>
          <p:cNvSpPr txBox="1">
            <a:spLocks noGrp="1"/>
          </p:cNvSpPr>
          <p:nvPr>
            <p:ph type="title"/>
          </p:nvPr>
        </p:nvSpPr>
        <p:spPr/>
        <p:txBody>
          <a:bodyPr/>
          <a:lstStyle>
            <a:lvl1pPr>
              <a:defRPr/>
            </a:lvl1pPr>
          </a:lstStyle>
          <a:p>
            <a:pPr lvl="0"/>
            <a:r>
              <a:rPr lang="en-US"/>
              <a:t>Click to edit Master title style</a:t>
            </a:r>
            <a:endParaRPr lang="en-BE"/>
          </a:p>
        </p:txBody>
      </p:sp>
      <p:sp>
        <p:nvSpPr>
          <p:cNvPr id="3" name="Content Placeholder 2">
            <a:extLst>
              <a:ext uri="{FF2B5EF4-FFF2-40B4-BE49-F238E27FC236}">
                <a16:creationId xmlns:a16="http://schemas.microsoft.com/office/drawing/2014/main" id="{AE7D6A37-324A-7647-1BFC-31223218C7CF}"/>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Content Placeholder 3">
            <a:extLst>
              <a:ext uri="{FF2B5EF4-FFF2-40B4-BE49-F238E27FC236}">
                <a16:creationId xmlns:a16="http://schemas.microsoft.com/office/drawing/2014/main" id="{D485901F-EFE9-5D04-C286-7E5E7DE799F5}"/>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5" name="Date Placeholder 4">
            <a:extLst>
              <a:ext uri="{FF2B5EF4-FFF2-40B4-BE49-F238E27FC236}">
                <a16:creationId xmlns:a16="http://schemas.microsoft.com/office/drawing/2014/main" id="{BD9768EC-5CF3-C54A-803E-CF7E7312E818}"/>
              </a:ext>
            </a:extLst>
          </p:cNvPr>
          <p:cNvSpPr txBox="1">
            <a:spLocks noGrp="1"/>
          </p:cNvSpPr>
          <p:nvPr>
            <p:ph type="dt" sz="half" idx="7"/>
          </p:nvPr>
        </p:nvSpPr>
        <p:spPr/>
        <p:txBody>
          <a:bodyPr/>
          <a:lstStyle>
            <a:lvl1pPr>
              <a:defRPr/>
            </a:lvl1pPr>
          </a:lstStyle>
          <a:p>
            <a:pPr lvl="0"/>
            <a:fld id="{6EF8F127-A56A-405D-9F12-B7616E00E98A}" type="datetime1">
              <a:rPr lang="en-BE"/>
              <a:pPr lvl="0"/>
              <a:t>09/19/2023</a:t>
            </a:fld>
            <a:endParaRPr lang="en-BE"/>
          </a:p>
        </p:txBody>
      </p:sp>
      <p:sp>
        <p:nvSpPr>
          <p:cNvPr id="6" name="Footer Placeholder 5">
            <a:extLst>
              <a:ext uri="{FF2B5EF4-FFF2-40B4-BE49-F238E27FC236}">
                <a16:creationId xmlns:a16="http://schemas.microsoft.com/office/drawing/2014/main" id="{C3587604-0FB5-3EE2-3222-79289C9DC9F3}"/>
              </a:ext>
            </a:extLst>
          </p:cNvPr>
          <p:cNvSpPr txBox="1">
            <a:spLocks noGrp="1"/>
          </p:cNvSpPr>
          <p:nvPr>
            <p:ph type="ftr" sz="quarter" idx="9"/>
          </p:nvPr>
        </p:nvSpPr>
        <p:spPr/>
        <p:txBody>
          <a:bodyPr/>
          <a:lstStyle>
            <a:lvl1pPr>
              <a:defRPr/>
            </a:lvl1pPr>
          </a:lstStyle>
          <a:p>
            <a:pPr lvl="0"/>
            <a:endParaRPr lang="en-BE"/>
          </a:p>
        </p:txBody>
      </p:sp>
      <p:sp>
        <p:nvSpPr>
          <p:cNvPr id="7" name="Slide Number Placeholder 6">
            <a:extLst>
              <a:ext uri="{FF2B5EF4-FFF2-40B4-BE49-F238E27FC236}">
                <a16:creationId xmlns:a16="http://schemas.microsoft.com/office/drawing/2014/main" id="{14AF5FD4-0B2B-41E1-FE5B-FDA3169D6E64}"/>
              </a:ext>
            </a:extLst>
          </p:cNvPr>
          <p:cNvSpPr txBox="1">
            <a:spLocks noGrp="1"/>
          </p:cNvSpPr>
          <p:nvPr>
            <p:ph type="sldNum" sz="quarter" idx="8"/>
          </p:nvPr>
        </p:nvSpPr>
        <p:spPr/>
        <p:txBody>
          <a:bodyPr/>
          <a:lstStyle>
            <a:lvl1pPr>
              <a:defRPr/>
            </a:lvl1pPr>
          </a:lstStyle>
          <a:p>
            <a:pPr lvl="0"/>
            <a:fld id="{F0E5491E-A81D-4627-9136-CD90C6D09BC1}" type="slidenum">
              <a:t>‹#›</a:t>
            </a:fld>
            <a:endParaRPr lang="en-BE"/>
          </a:p>
        </p:txBody>
      </p:sp>
    </p:spTree>
    <p:extLst>
      <p:ext uri="{BB962C8B-B14F-4D97-AF65-F5344CB8AC3E}">
        <p14:creationId xmlns:p14="http://schemas.microsoft.com/office/powerpoint/2010/main" val="2688087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38022-B242-52B1-83CA-62D201DBBA1E}"/>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endParaRPr lang="en-BE"/>
          </a:p>
        </p:txBody>
      </p:sp>
      <p:sp>
        <p:nvSpPr>
          <p:cNvPr id="3" name="Text Placeholder 2">
            <a:extLst>
              <a:ext uri="{FF2B5EF4-FFF2-40B4-BE49-F238E27FC236}">
                <a16:creationId xmlns:a16="http://schemas.microsoft.com/office/drawing/2014/main" id="{3BCF1BCA-B5F0-9070-AC27-1803BF2F2371}"/>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8505C73F-4911-7852-707E-08FEAB9A3037}"/>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5" name="Text Placeholder 4">
            <a:extLst>
              <a:ext uri="{FF2B5EF4-FFF2-40B4-BE49-F238E27FC236}">
                <a16:creationId xmlns:a16="http://schemas.microsoft.com/office/drawing/2014/main" id="{F5C4417F-047D-05FC-F5F1-10D7434E93C9}"/>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6DC1BFD9-A1EA-46A9-9A60-931317B3F7DE}"/>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7" name="Date Placeholder 6">
            <a:extLst>
              <a:ext uri="{FF2B5EF4-FFF2-40B4-BE49-F238E27FC236}">
                <a16:creationId xmlns:a16="http://schemas.microsoft.com/office/drawing/2014/main" id="{7AA13EFE-541C-CCA1-1A81-5496EDF40DB6}"/>
              </a:ext>
            </a:extLst>
          </p:cNvPr>
          <p:cNvSpPr txBox="1">
            <a:spLocks noGrp="1"/>
          </p:cNvSpPr>
          <p:nvPr>
            <p:ph type="dt" sz="half" idx="7"/>
          </p:nvPr>
        </p:nvSpPr>
        <p:spPr/>
        <p:txBody>
          <a:bodyPr/>
          <a:lstStyle>
            <a:lvl1pPr>
              <a:defRPr/>
            </a:lvl1pPr>
          </a:lstStyle>
          <a:p>
            <a:pPr lvl="0"/>
            <a:fld id="{885E08FC-474B-4ECB-894F-3D90260C3307}" type="datetime1">
              <a:rPr lang="en-BE"/>
              <a:pPr lvl="0"/>
              <a:t>09/19/2023</a:t>
            </a:fld>
            <a:endParaRPr lang="en-BE"/>
          </a:p>
        </p:txBody>
      </p:sp>
      <p:sp>
        <p:nvSpPr>
          <p:cNvPr id="8" name="Footer Placeholder 7">
            <a:extLst>
              <a:ext uri="{FF2B5EF4-FFF2-40B4-BE49-F238E27FC236}">
                <a16:creationId xmlns:a16="http://schemas.microsoft.com/office/drawing/2014/main" id="{7BC61324-84B3-90BB-B6ED-45AD6B87E51C}"/>
              </a:ext>
            </a:extLst>
          </p:cNvPr>
          <p:cNvSpPr txBox="1">
            <a:spLocks noGrp="1"/>
          </p:cNvSpPr>
          <p:nvPr>
            <p:ph type="ftr" sz="quarter" idx="9"/>
          </p:nvPr>
        </p:nvSpPr>
        <p:spPr/>
        <p:txBody>
          <a:bodyPr/>
          <a:lstStyle>
            <a:lvl1pPr>
              <a:defRPr/>
            </a:lvl1pPr>
          </a:lstStyle>
          <a:p>
            <a:pPr lvl="0"/>
            <a:endParaRPr lang="en-BE"/>
          </a:p>
        </p:txBody>
      </p:sp>
      <p:sp>
        <p:nvSpPr>
          <p:cNvPr id="9" name="Slide Number Placeholder 8">
            <a:extLst>
              <a:ext uri="{FF2B5EF4-FFF2-40B4-BE49-F238E27FC236}">
                <a16:creationId xmlns:a16="http://schemas.microsoft.com/office/drawing/2014/main" id="{AB56138F-C4C8-02F2-F35E-558A0C046C8F}"/>
              </a:ext>
            </a:extLst>
          </p:cNvPr>
          <p:cNvSpPr txBox="1">
            <a:spLocks noGrp="1"/>
          </p:cNvSpPr>
          <p:nvPr>
            <p:ph type="sldNum" sz="quarter" idx="8"/>
          </p:nvPr>
        </p:nvSpPr>
        <p:spPr/>
        <p:txBody>
          <a:bodyPr/>
          <a:lstStyle>
            <a:lvl1pPr>
              <a:defRPr/>
            </a:lvl1pPr>
          </a:lstStyle>
          <a:p>
            <a:pPr lvl="0"/>
            <a:fld id="{40D1BB19-D97A-44CD-BADE-3EAC0F4EC886}" type="slidenum">
              <a:t>‹#›</a:t>
            </a:fld>
            <a:endParaRPr lang="en-BE"/>
          </a:p>
        </p:txBody>
      </p:sp>
    </p:spTree>
    <p:extLst>
      <p:ext uri="{BB962C8B-B14F-4D97-AF65-F5344CB8AC3E}">
        <p14:creationId xmlns:p14="http://schemas.microsoft.com/office/powerpoint/2010/main" val="108632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10247-41D3-28D1-3F28-6B0D68B9DA5F}"/>
              </a:ext>
            </a:extLst>
          </p:cNvPr>
          <p:cNvSpPr txBox="1">
            <a:spLocks noGrp="1"/>
          </p:cNvSpPr>
          <p:nvPr>
            <p:ph type="title"/>
          </p:nvPr>
        </p:nvSpPr>
        <p:spPr/>
        <p:txBody>
          <a:bodyPr/>
          <a:lstStyle>
            <a:lvl1pPr>
              <a:defRPr/>
            </a:lvl1pPr>
          </a:lstStyle>
          <a:p>
            <a:pPr lvl="0"/>
            <a:r>
              <a:rPr lang="en-US"/>
              <a:t>Click to edit Master title style</a:t>
            </a:r>
            <a:endParaRPr lang="en-BE"/>
          </a:p>
        </p:txBody>
      </p:sp>
      <p:sp>
        <p:nvSpPr>
          <p:cNvPr id="3" name="Date Placeholder 2">
            <a:extLst>
              <a:ext uri="{FF2B5EF4-FFF2-40B4-BE49-F238E27FC236}">
                <a16:creationId xmlns:a16="http://schemas.microsoft.com/office/drawing/2014/main" id="{655EA654-EAE9-33B3-085F-C7C1E7180929}"/>
              </a:ext>
            </a:extLst>
          </p:cNvPr>
          <p:cNvSpPr txBox="1">
            <a:spLocks noGrp="1"/>
          </p:cNvSpPr>
          <p:nvPr>
            <p:ph type="dt" sz="half" idx="7"/>
          </p:nvPr>
        </p:nvSpPr>
        <p:spPr/>
        <p:txBody>
          <a:bodyPr/>
          <a:lstStyle>
            <a:lvl1pPr>
              <a:defRPr/>
            </a:lvl1pPr>
          </a:lstStyle>
          <a:p>
            <a:pPr lvl="0"/>
            <a:fld id="{1063DCE0-DF78-425F-AC95-E79376282B35}" type="datetime1">
              <a:rPr lang="en-BE"/>
              <a:pPr lvl="0"/>
              <a:t>09/19/2023</a:t>
            </a:fld>
            <a:endParaRPr lang="en-BE"/>
          </a:p>
        </p:txBody>
      </p:sp>
      <p:sp>
        <p:nvSpPr>
          <p:cNvPr id="4" name="Footer Placeholder 3">
            <a:extLst>
              <a:ext uri="{FF2B5EF4-FFF2-40B4-BE49-F238E27FC236}">
                <a16:creationId xmlns:a16="http://schemas.microsoft.com/office/drawing/2014/main" id="{00AD57AD-01E1-77A5-9CAF-DB7FB9D14BA1}"/>
              </a:ext>
            </a:extLst>
          </p:cNvPr>
          <p:cNvSpPr txBox="1">
            <a:spLocks noGrp="1"/>
          </p:cNvSpPr>
          <p:nvPr>
            <p:ph type="ftr" sz="quarter" idx="9"/>
          </p:nvPr>
        </p:nvSpPr>
        <p:spPr/>
        <p:txBody>
          <a:bodyPr/>
          <a:lstStyle>
            <a:lvl1pPr>
              <a:defRPr/>
            </a:lvl1pPr>
          </a:lstStyle>
          <a:p>
            <a:pPr lvl="0"/>
            <a:endParaRPr lang="en-BE"/>
          </a:p>
        </p:txBody>
      </p:sp>
      <p:sp>
        <p:nvSpPr>
          <p:cNvPr id="5" name="Slide Number Placeholder 4">
            <a:extLst>
              <a:ext uri="{FF2B5EF4-FFF2-40B4-BE49-F238E27FC236}">
                <a16:creationId xmlns:a16="http://schemas.microsoft.com/office/drawing/2014/main" id="{BDFB3F8B-7CC9-5844-04E4-4F1BE99A065D}"/>
              </a:ext>
            </a:extLst>
          </p:cNvPr>
          <p:cNvSpPr txBox="1">
            <a:spLocks noGrp="1"/>
          </p:cNvSpPr>
          <p:nvPr>
            <p:ph type="sldNum" sz="quarter" idx="8"/>
          </p:nvPr>
        </p:nvSpPr>
        <p:spPr/>
        <p:txBody>
          <a:bodyPr/>
          <a:lstStyle>
            <a:lvl1pPr>
              <a:defRPr/>
            </a:lvl1pPr>
          </a:lstStyle>
          <a:p>
            <a:pPr lvl="0"/>
            <a:fld id="{E6DA6FCA-22C2-4746-B89E-AF45D8531E99}" type="slidenum">
              <a:t>‹#›</a:t>
            </a:fld>
            <a:endParaRPr lang="en-BE"/>
          </a:p>
        </p:txBody>
      </p:sp>
    </p:spTree>
    <p:extLst>
      <p:ext uri="{BB962C8B-B14F-4D97-AF65-F5344CB8AC3E}">
        <p14:creationId xmlns:p14="http://schemas.microsoft.com/office/powerpoint/2010/main" val="1751741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300FDC-9BFA-4060-5DCA-3E7CA2E3F85F}"/>
              </a:ext>
            </a:extLst>
          </p:cNvPr>
          <p:cNvSpPr txBox="1">
            <a:spLocks noGrp="1"/>
          </p:cNvSpPr>
          <p:nvPr>
            <p:ph type="dt" sz="half" idx="7"/>
          </p:nvPr>
        </p:nvSpPr>
        <p:spPr/>
        <p:txBody>
          <a:bodyPr/>
          <a:lstStyle>
            <a:lvl1pPr>
              <a:defRPr/>
            </a:lvl1pPr>
          </a:lstStyle>
          <a:p>
            <a:pPr lvl="0"/>
            <a:fld id="{D319E9AC-7BFC-4741-887A-81D9D9E7F4F8}" type="datetime1">
              <a:rPr lang="en-BE"/>
              <a:pPr lvl="0"/>
              <a:t>09/19/2023</a:t>
            </a:fld>
            <a:endParaRPr lang="en-BE"/>
          </a:p>
        </p:txBody>
      </p:sp>
      <p:sp>
        <p:nvSpPr>
          <p:cNvPr id="3" name="Footer Placeholder 2">
            <a:extLst>
              <a:ext uri="{FF2B5EF4-FFF2-40B4-BE49-F238E27FC236}">
                <a16:creationId xmlns:a16="http://schemas.microsoft.com/office/drawing/2014/main" id="{8623EC72-9B1F-42A4-A5BF-6E46BAAA7CA1}"/>
              </a:ext>
            </a:extLst>
          </p:cNvPr>
          <p:cNvSpPr txBox="1">
            <a:spLocks noGrp="1"/>
          </p:cNvSpPr>
          <p:nvPr>
            <p:ph type="ftr" sz="quarter" idx="9"/>
          </p:nvPr>
        </p:nvSpPr>
        <p:spPr/>
        <p:txBody>
          <a:bodyPr/>
          <a:lstStyle>
            <a:lvl1pPr>
              <a:defRPr/>
            </a:lvl1pPr>
          </a:lstStyle>
          <a:p>
            <a:pPr lvl="0"/>
            <a:endParaRPr lang="en-BE"/>
          </a:p>
        </p:txBody>
      </p:sp>
      <p:sp>
        <p:nvSpPr>
          <p:cNvPr id="4" name="Slide Number Placeholder 3">
            <a:extLst>
              <a:ext uri="{FF2B5EF4-FFF2-40B4-BE49-F238E27FC236}">
                <a16:creationId xmlns:a16="http://schemas.microsoft.com/office/drawing/2014/main" id="{8AB5C982-B9FE-94F4-F9D0-F2F3EC22DE1A}"/>
              </a:ext>
            </a:extLst>
          </p:cNvPr>
          <p:cNvSpPr txBox="1">
            <a:spLocks noGrp="1"/>
          </p:cNvSpPr>
          <p:nvPr>
            <p:ph type="sldNum" sz="quarter" idx="8"/>
          </p:nvPr>
        </p:nvSpPr>
        <p:spPr/>
        <p:txBody>
          <a:bodyPr/>
          <a:lstStyle>
            <a:lvl1pPr>
              <a:defRPr/>
            </a:lvl1pPr>
          </a:lstStyle>
          <a:p>
            <a:pPr lvl="0"/>
            <a:fld id="{CF453A77-F219-4939-9887-1251F73743D9}" type="slidenum">
              <a:t>‹#›</a:t>
            </a:fld>
            <a:endParaRPr lang="en-BE"/>
          </a:p>
        </p:txBody>
      </p:sp>
    </p:spTree>
    <p:extLst>
      <p:ext uri="{BB962C8B-B14F-4D97-AF65-F5344CB8AC3E}">
        <p14:creationId xmlns:p14="http://schemas.microsoft.com/office/powerpoint/2010/main" val="2198279707"/>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EC70B-0CBA-7002-1A74-84581E0CBF5A}"/>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BE"/>
          </a:p>
        </p:txBody>
      </p:sp>
      <p:sp>
        <p:nvSpPr>
          <p:cNvPr id="3" name="Content Placeholder 2">
            <a:extLst>
              <a:ext uri="{FF2B5EF4-FFF2-40B4-BE49-F238E27FC236}">
                <a16:creationId xmlns:a16="http://schemas.microsoft.com/office/drawing/2014/main" id="{E65403FD-6BD6-1F22-4A2F-73AFD6A5D741}"/>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Text Placeholder 3">
            <a:extLst>
              <a:ext uri="{FF2B5EF4-FFF2-40B4-BE49-F238E27FC236}">
                <a16:creationId xmlns:a16="http://schemas.microsoft.com/office/drawing/2014/main" id="{A5307C68-7B7B-67A7-B276-AF5AAA0669C4}"/>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1D114A08-52FD-33E5-6F2A-D9C3DFB7EF9F}"/>
              </a:ext>
            </a:extLst>
          </p:cNvPr>
          <p:cNvSpPr txBox="1">
            <a:spLocks noGrp="1"/>
          </p:cNvSpPr>
          <p:nvPr>
            <p:ph type="dt" sz="half" idx="7"/>
          </p:nvPr>
        </p:nvSpPr>
        <p:spPr/>
        <p:txBody>
          <a:bodyPr/>
          <a:lstStyle>
            <a:lvl1pPr>
              <a:defRPr/>
            </a:lvl1pPr>
          </a:lstStyle>
          <a:p>
            <a:pPr lvl="0"/>
            <a:fld id="{2D370603-FFF4-4AE6-A041-36068070282F}" type="datetime1">
              <a:rPr lang="en-BE"/>
              <a:pPr lvl="0"/>
              <a:t>09/19/2023</a:t>
            </a:fld>
            <a:endParaRPr lang="en-BE"/>
          </a:p>
        </p:txBody>
      </p:sp>
      <p:sp>
        <p:nvSpPr>
          <p:cNvPr id="6" name="Footer Placeholder 5">
            <a:extLst>
              <a:ext uri="{FF2B5EF4-FFF2-40B4-BE49-F238E27FC236}">
                <a16:creationId xmlns:a16="http://schemas.microsoft.com/office/drawing/2014/main" id="{6008351C-378A-4973-F738-7B0B34DCFB0B}"/>
              </a:ext>
            </a:extLst>
          </p:cNvPr>
          <p:cNvSpPr txBox="1">
            <a:spLocks noGrp="1"/>
          </p:cNvSpPr>
          <p:nvPr>
            <p:ph type="ftr" sz="quarter" idx="9"/>
          </p:nvPr>
        </p:nvSpPr>
        <p:spPr/>
        <p:txBody>
          <a:bodyPr/>
          <a:lstStyle>
            <a:lvl1pPr>
              <a:defRPr/>
            </a:lvl1pPr>
          </a:lstStyle>
          <a:p>
            <a:pPr lvl="0"/>
            <a:endParaRPr lang="en-BE"/>
          </a:p>
        </p:txBody>
      </p:sp>
      <p:sp>
        <p:nvSpPr>
          <p:cNvPr id="7" name="Slide Number Placeholder 6">
            <a:extLst>
              <a:ext uri="{FF2B5EF4-FFF2-40B4-BE49-F238E27FC236}">
                <a16:creationId xmlns:a16="http://schemas.microsoft.com/office/drawing/2014/main" id="{602331FF-8C63-2612-66C8-F19CDC7793A3}"/>
              </a:ext>
            </a:extLst>
          </p:cNvPr>
          <p:cNvSpPr txBox="1">
            <a:spLocks noGrp="1"/>
          </p:cNvSpPr>
          <p:nvPr>
            <p:ph type="sldNum" sz="quarter" idx="8"/>
          </p:nvPr>
        </p:nvSpPr>
        <p:spPr/>
        <p:txBody>
          <a:bodyPr/>
          <a:lstStyle>
            <a:lvl1pPr>
              <a:defRPr/>
            </a:lvl1pPr>
          </a:lstStyle>
          <a:p>
            <a:pPr lvl="0"/>
            <a:fld id="{4C3F6B9C-039F-4BDD-B0C6-0E097830C708}" type="slidenum">
              <a:t>‹#›</a:t>
            </a:fld>
            <a:endParaRPr lang="en-BE"/>
          </a:p>
        </p:txBody>
      </p:sp>
    </p:spTree>
    <p:extLst>
      <p:ext uri="{BB962C8B-B14F-4D97-AF65-F5344CB8AC3E}">
        <p14:creationId xmlns:p14="http://schemas.microsoft.com/office/powerpoint/2010/main" val="1062377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3FB79-29DD-D3F7-FE60-A2A9D13C0CA6}"/>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BE"/>
          </a:p>
        </p:txBody>
      </p:sp>
      <p:sp>
        <p:nvSpPr>
          <p:cNvPr id="3" name="Picture Placeholder 2">
            <a:extLst>
              <a:ext uri="{FF2B5EF4-FFF2-40B4-BE49-F238E27FC236}">
                <a16:creationId xmlns:a16="http://schemas.microsoft.com/office/drawing/2014/main" id="{B6338CEC-99D9-B439-8FFF-CDFAA65D7D79}"/>
              </a:ext>
            </a:extLst>
          </p:cNvPr>
          <p:cNvSpPr txBox="1">
            <a:spLocks noGrp="1"/>
          </p:cNvSpPr>
          <p:nvPr>
            <p:ph type="pic" idx="1"/>
          </p:nvPr>
        </p:nvSpPr>
        <p:spPr>
          <a:xfrm>
            <a:off x="5183184" y="987423"/>
            <a:ext cx="6172200" cy="4873623"/>
          </a:xfrm>
        </p:spPr>
        <p:txBody>
          <a:bodyPr/>
          <a:lstStyle>
            <a:lvl1pPr marL="0" indent="0">
              <a:buNone/>
              <a:defRPr lang="en-BE" sz="3200"/>
            </a:lvl1pPr>
          </a:lstStyle>
          <a:p>
            <a:pPr lvl="0"/>
            <a:endParaRPr lang="en-BE"/>
          </a:p>
        </p:txBody>
      </p:sp>
      <p:sp>
        <p:nvSpPr>
          <p:cNvPr id="4" name="Text Placeholder 3">
            <a:extLst>
              <a:ext uri="{FF2B5EF4-FFF2-40B4-BE49-F238E27FC236}">
                <a16:creationId xmlns:a16="http://schemas.microsoft.com/office/drawing/2014/main" id="{FA725788-9DBD-D9C2-5B01-45CE02D90758}"/>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1F879944-28A0-37EE-E458-560A0013E280}"/>
              </a:ext>
            </a:extLst>
          </p:cNvPr>
          <p:cNvSpPr txBox="1">
            <a:spLocks noGrp="1"/>
          </p:cNvSpPr>
          <p:nvPr>
            <p:ph type="dt" sz="half" idx="7"/>
          </p:nvPr>
        </p:nvSpPr>
        <p:spPr/>
        <p:txBody>
          <a:bodyPr/>
          <a:lstStyle>
            <a:lvl1pPr>
              <a:defRPr/>
            </a:lvl1pPr>
          </a:lstStyle>
          <a:p>
            <a:pPr lvl="0"/>
            <a:fld id="{8C295C98-34C0-4323-9679-C299E5CE81AF}" type="datetime1">
              <a:rPr lang="en-BE"/>
              <a:pPr lvl="0"/>
              <a:t>09/19/2023</a:t>
            </a:fld>
            <a:endParaRPr lang="en-BE"/>
          </a:p>
        </p:txBody>
      </p:sp>
      <p:sp>
        <p:nvSpPr>
          <p:cNvPr id="6" name="Footer Placeholder 5">
            <a:extLst>
              <a:ext uri="{FF2B5EF4-FFF2-40B4-BE49-F238E27FC236}">
                <a16:creationId xmlns:a16="http://schemas.microsoft.com/office/drawing/2014/main" id="{0371AEDD-7F7F-16D3-35FB-AF6E602EB226}"/>
              </a:ext>
            </a:extLst>
          </p:cNvPr>
          <p:cNvSpPr txBox="1">
            <a:spLocks noGrp="1"/>
          </p:cNvSpPr>
          <p:nvPr>
            <p:ph type="ftr" sz="quarter" idx="9"/>
          </p:nvPr>
        </p:nvSpPr>
        <p:spPr/>
        <p:txBody>
          <a:bodyPr/>
          <a:lstStyle>
            <a:lvl1pPr>
              <a:defRPr/>
            </a:lvl1pPr>
          </a:lstStyle>
          <a:p>
            <a:pPr lvl="0"/>
            <a:endParaRPr lang="en-BE"/>
          </a:p>
        </p:txBody>
      </p:sp>
      <p:sp>
        <p:nvSpPr>
          <p:cNvPr id="7" name="Slide Number Placeholder 6">
            <a:extLst>
              <a:ext uri="{FF2B5EF4-FFF2-40B4-BE49-F238E27FC236}">
                <a16:creationId xmlns:a16="http://schemas.microsoft.com/office/drawing/2014/main" id="{9846AC08-03C5-F96A-7B0F-FF5D45623482}"/>
              </a:ext>
            </a:extLst>
          </p:cNvPr>
          <p:cNvSpPr txBox="1">
            <a:spLocks noGrp="1"/>
          </p:cNvSpPr>
          <p:nvPr>
            <p:ph type="sldNum" sz="quarter" idx="8"/>
          </p:nvPr>
        </p:nvSpPr>
        <p:spPr/>
        <p:txBody>
          <a:bodyPr/>
          <a:lstStyle>
            <a:lvl1pPr>
              <a:defRPr/>
            </a:lvl1pPr>
          </a:lstStyle>
          <a:p>
            <a:pPr lvl="0"/>
            <a:fld id="{B2924E7A-4148-4125-BE52-819E88F16F96}" type="slidenum">
              <a:t>‹#›</a:t>
            </a:fld>
            <a:endParaRPr lang="en-BE"/>
          </a:p>
        </p:txBody>
      </p:sp>
    </p:spTree>
    <p:extLst>
      <p:ext uri="{BB962C8B-B14F-4D97-AF65-F5344CB8AC3E}">
        <p14:creationId xmlns:p14="http://schemas.microsoft.com/office/powerpoint/2010/main" val="2478647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BF1B3D-609B-B9AD-7812-CC63CA9A39C3}"/>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en-BE"/>
          </a:p>
        </p:txBody>
      </p:sp>
      <p:sp>
        <p:nvSpPr>
          <p:cNvPr id="3" name="Text Placeholder 2">
            <a:extLst>
              <a:ext uri="{FF2B5EF4-FFF2-40B4-BE49-F238E27FC236}">
                <a16:creationId xmlns:a16="http://schemas.microsoft.com/office/drawing/2014/main" id="{D0EC02C5-02B5-C8C9-DE81-5399115EA53B}"/>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4" name="Date Placeholder 3">
            <a:extLst>
              <a:ext uri="{FF2B5EF4-FFF2-40B4-BE49-F238E27FC236}">
                <a16:creationId xmlns:a16="http://schemas.microsoft.com/office/drawing/2014/main" id="{AE68E142-88A3-B92E-460D-0D75A797D2AE}"/>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BE" sz="1200" b="0" i="0" u="none" strike="noStrike" kern="1200" cap="none" spc="0" baseline="0">
                <a:solidFill>
                  <a:srgbClr val="898989"/>
                </a:solidFill>
                <a:uFillTx/>
                <a:latin typeface="Calibri"/>
              </a:defRPr>
            </a:lvl1pPr>
          </a:lstStyle>
          <a:p>
            <a:pPr lvl="0"/>
            <a:fld id="{9DAB4664-9A3B-43D6-A1A6-49571B18C6F2}" type="datetime1">
              <a:rPr lang="en-BE"/>
              <a:pPr lvl="0"/>
              <a:t>09/19/2023</a:t>
            </a:fld>
            <a:endParaRPr lang="en-BE"/>
          </a:p>
        </p:txBody>
      </p:sp>
      <p:sp>
        <p:nvSpPr>
          <p:cNvPr id="5" name="Footer Placeholder 4">
            <a:extLst>
              <a:ext uri="{FF2B5EF4-FFF2-40B4-BE49-F238E27FC236}">
                <a16:creationId xmlns:a16="http://schemas.microsoft.com/office/drawing/2014/main" id="{F88B2F58-4910-0396-19F2-7644E9DE18B3}"/>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BE" sz="1200" b="0" i="0" u="none" strike="noStrike" kern="1200" cap="none" spc="0" baseline="0">
                <a:solidFill>
                  <a:srgbClr val="898989"/>
                </a:solidFill>
                <a:uFillTx/>
                <a:latin typeface="Calibri"/>
              </a:defRPr>
            </a:lvl1pPr>
          </a:lstStyle>
          <a:p>
            <a:pPr lvl="0"/>
            <a:endParaRPr lang="en-BE"/>
          </a:p>
        </p:txBody>
      </p:sp>
      <p:sp>
        <p:nvSpPr>
          <p:cNvPr id="6" name="Slide Number Placeholder 5">
            <a:extLst>
              <a:ext uri="{FF2B5EF4-FFF2-40B4-BE49-F238E27FC236}">
                <a16:creationId xmlns:a16="http://schemas.microsoft.com/office/drawing/2014/main" id="{0757665A-A2AC-8CA0-6962-33AC30468617}"/>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BE" sz="1200" b="0" i="0" u="none" strike="noStrike" kern="1200" cap="none" spc="0" baseline="0">
                <a:solidFill>
                  <a:srgbClr val="898989"/>
                </a:solidFill>
                <a:uFillTx/>
                <a:latin typeface="Calibri"/>
              </a:defRPr>
            </a:lvl1pPr>
          </a:lstStyle>
          <a:p>
            <a:pPr lvl="0"/>
            <a:fld id="{0787F39F-E61D-45CB-A3EE-AC7CD2C56EF6}" type="slidenum">
              <a:t>‹#›</a:t>
            </a:fld>
            <a:endParaRPr lang="en-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hyperlink" Target="mailto:eva-maria.kerschl@oeamtc.at" TargetMode="External"/><Relationship Id="rId7"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hyperlink" Target="mailto:haphan@fia.com" TargetMode="External"/><Relationship Id="rId4" Type="http://schemas.openxmlformats.org/officeDocument/2006/relationships/hyperlink" Target="mailto:ernest.loidl@oeamtc.at"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https://www.wien.info/en"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oeamtc.at/fahrtechnik/fahrtechnik-zentren/zentrum-teesdorf-11004573" TargetMode="External"/><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oeamtc.at/fahrtechnik/fahrtechnik-zentren/zentrum-teesdorf-11004573" TargetMode="External"/><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mailto:doppio@austria-trend.at" TargetMode="External"/><Relationship Id="rId7" Type="http://schemas.openxmlformats.org/officeDocument/2006/relationships/hyperlink" Target="mailto:info@vienna-sporthotel.at" TargetMode="External"/><Relationship Id="rId2" Type="http://schemas.openxmlformats.org/officeDocument/2006/relationships/hyperlink" Target="https://www.austria-trend.at/en/hotels/doppio" TargetMode="External"/><Relationship Id="rId1" Type="http://schemas.openxmlformats.org/officeDocument/2006/relationships/slideLayout" Target="../slideLayouts/slideLayout7.xml"/><Relationship Id="rId6" Type="http://schemas.openxmlformats.org/officeDocument/2006/relationships/hyperlink" Target="https://www.vienna-sporthotel.at/en/" TargetMode="External"/><Relationship Id="rId5" Type="http://schemas.openxmlformats.org/officeDocument/2006/relationships/image" Target="../media/image10.jpe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hyperlink" Target="http://www.airportdriver.at/de" TargetMode="External"/><Relationship Id="rId2" Type="http://schemas.openxmlformats.org/officeDocument/2006/relationships/hyperlink" Target="https://airportdriver.at/" TargetMode="Externa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name="Slide1">
    <p:bg>
      <p:bgPr>
        <a:solidFill>
          <a:srgbClr val="002D5F"/>
        </a:solidFill>
        <a:effectLst/>
      </p:bgPr>
    </p:bg>
    <p:spTree>
      <p:nvGrpSpPr>
        <p:cNvPr id="1" name=""/>
        <p:cNvGrpSpPr/>
        <p:nvPr/>
      </p:nvGrpSpPr>
      <p:grpSpPr>
        <a:xfrm>
          <a:off x="0" y="0"/>
          <a:ext cx="0" cy="0"/>
          <a:chOff x="0" y="0"/>
          <a:chExt cx="0" cy="0"/>
        </a:xfrm>
      </p:grpSpPr>
      <p:pic>
        <p:nvPicPr>
          <p:cNvPr id="2" name="Picture 19" descr="Logo&#10;&#10;Description automatically generated">
            <a:extLst>
              <a:ext uri="{FF2B5EF4-FFF2-40B4-BE49-F238E27FC236}">
                <a16:creationId xmlns:a16="http://schemas.microsoft.com/office/drawing/2014/main" id="{F6AE4F41-0FD7-ECCB-FEEC-984A6D863976}"/>
              </a:ext>
            </a:extLst>
          </p:cNvPr>
          <p:cNvPicPr>
            <a:picLocks noChangeAspect="1"/>
          </p:cNvPicPr>
          <p:nvPr/>
        </p:nvPicPr>
        <p:blipFill>
          <a:blip r:embed="rId2"/>
          <a:stretch>
            <a:fillRect/>
          </a:stretch>
        </p:blipFill>
        <p:spPr>
          <a:xfrm>
            <a:off x="-955493" y="0"/>
            <a:ext cx="8143189" cy="6852861"/>
          </a:xfrm>
          <a:prstGeom prst="rect">
            <a:avLst/>
          </a:prstGeom>
          <a:noFill/>
          <a:ln cap="flat">
            <a:noFill/>
          </a:ln>
        </p:spPr>
      </p:pic>
      <p:pic>
        <p:nvPicPr>
          <p:cNvPr id="3" name="Picture 23" descr="Text&#10;&#10;Description automatically generated with low confidence">
            <a:extLst>
              <a:ext uri="{FF2B5EF4-FFF2-40B4-BE49-F238E27FC236}">
                <a16:creationId xmlns:a16="http://schemas.microsoft.com/office/drawing/2014/main" id="{CA1884E3-3C47-EFDE-5D0D-36635653BD0F}"/>
              </a:ext>
            </a:extLst>
          </p:cNvPr>
          <p:cNvPicPr>
            <a:picLocks noChangeAspect="1"/>
          </p:cNvPicPr>
          <p:nvPr/>
        </p:nvPicPr>
        <p:blipFill>
          <a:blip r:embed="rId3"/>
          <a:stretch>
            <a:fillRect/>
          </a:stretch>
        </p:blipFill>
        <p:spPr>
          <a:xfrm>
            <a:off x="7731898" y="446614"/>
            <a:ext cx="4176211" cy="1059561"/>
          </a:xfrm>
          <a:prstGeom prst="rect">
            <a:avLst/>
          </a:prstGeom>
          <a:noFill/>
          <a:ln cap="flat">
            <a:noFill/>
          </a:ln>
        </p:spPr>
      </p:pic>
      <p:pic>
        <p:nvPicPr>
          <p:cNvPr id="4" name="Picture 6" descr="Logo&#10;&#10;Description automatically generated">
            <a:extLst>
              <a:ext uri="{FF2B5EF4-FFF2-40B4-BE49-F238E27FC236}">
                <a16:creationId xmlns:a16="http://schemas.microsoft.com/office/drawing/2014/main" id="{5D3717F2-27F2-A93E-4749-3BB0A1BA4F0E}"/>
              </a:ext>
            </a:extLst>
          </p:cNvPr>
          <p:cNvPicPr>
            <a:picLocks noChangeAspect="1"/>
          </p:cNvPicPr>
          <p:nvPr/>
        </p:nvPicPr>
        <p:blipFill>
          <a:blip r:embed="rId4"/>
          <a:stretch>
            <a:fillRect/>
          </a:stretch>
        </p:blipFill>
        <p:spPr>
          <a:xfrm>
            <a:off x="7047065" y="4964511"/>
            <a:ext cx="2337565" cy="2030720"/>
          </a:xfrm>
          <a:prstGeom prst="rect">
            <a:avLst/>
          </a:prstGeom>
          <a:noFill/>
          <a:ln cap="flat">
            <a:noFill/>
          </a:ln>
        </p:spPr>
      </p:pic>
      <p:sp>
        <p:nvSpPr>
          <p:cNvPr id="5" name="TextBox 4">
            <a:extLst>
              <a:ext uri="{FF2B5EF4-FFF2-40B4-BE49-F238E27FC236}">
                <a16:creationId xmlns:a16="http://schemas.microsoft.com/office/drawing/2014/main" id="{F0E01EB5-8935-DB99-7DF3-71E4A37866B0}"/>
              </a:ext>
            </a:extLst>
          </p:cNvPr>
          <p:cNvSpPr txBox="1"/>
          <p:nvPr/>
        </p:nvSpPr>
        <p:spPr>
          <a:xfrm>
            <a:off x="7598333" y="3426430"/>
            <a:ext cx="4176211" cy="584775"/>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3200" b="1" i="0" u="none" strike="noStrike" kern="1200" cap="none" spc="0" baseline="0" dirty="0">
                <a:solidFill>
                  <a:srgbClr val="FFFFFF"/>
                </a:solidFill>
                <a:uFillTx/>
                <a:latin typeface="Futura Std ExtraBold" panose="020B0903020204020204" pitchFamily="34" charset="0"/>
              </a:rPr>
              <a:t>HANDBOOK 2023</a:t>
            </a:r>
            <a:endParaRPr lang="en-GB" sz="3200" b="1" i="0" u="none" strike="noStrike" kern="1200" cap="none" spc="0" baseline="0" dirty="0">
              <a:solidFill>
                <a:srgbClr val="FFFFFF"/>
              </a:solidFill>
              <a:uFillTx/>
              <a:latin typeface="Futura Std ExtraBold" panose="020B0903020204020204" pitchFamily="34" charset="0"/>
            </a:endParaRPr>
          </a:p>
        </p:txBody>
      </p:sp>
      <p:pic>
        <p:nvPicPr>
          <p:cNvPr id="6" name="Picture 6">
            <a:extLst>
              <a:ext uri="{FF2B5EF4-FFF2-40B4-BE49-F238E27FC236}">
                <a16:creationId xmlns:a16="http://schemas.microsoft.com/office/drawing/2014/main" id="{627507E7-B280-A70F-2092-3E6E0BF3E7A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911514" y="5548356"/>
            <a:ext cx="863030" cy="863030"/>
          </a:xfrm>
          <a:prstGeom prst="rect">
            <a:avLst/>
          </a:prstGeom>
          <a:noFill/>
          <a:ln cap="flat">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16">
    <p:bg>
      <p:bgPr>
        <a:solidFill>
          <a:srgbClr val="002D5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CA1E6-8649-613A-FF0F-A0B8C2F39454}"/>
              </a:ext>
            </a:extLst>
          </p:cNvPr>
          <p:cNvSpPr txBox="1"/>
          <p:nvPr/>
        </p:nvSpPr>
        <p:spPr>
          <a:xfrm rot="16200004">
            <a:off x="-3486644" y="1312877"/>
            <a:ext cx="9144000" cy="1086288"/>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fr-BE" sz="4400" b="1" i="0" u="none" strike="noStrike" kern="1200" cap="none" spc="0" baseline="0" dirty="0">
                <a:solidFill>
                  <a:srgbClr val="FFFFFF"/>
                </a:solidFill>
                <a:uFillTx/>
                <a:latin typeface="Futura Std Book" pitchFamily="34"/>
              </a:rPr>
              <a:t>#7 TASKS</a:t>
            </a:r>
            <a:endParaRPr lang="en-BE" sz="4400" b="1" i="0" u="none" strike="noStrike" kern="1200" cap="none" spc="0" baseline="0" dirty="0">
              <a:solidFill>
                <a:srgbClr val="FFFFFF"/>
              </a:solidFill>
              <a:uFillTx/>
              <a:latin typeface="Futura Std Book" pitchFamily="34"/>
            </a:endParaRPr>
          </a:p>
        </p:txBody>
      </p:sp>
      <p:sp>
        <p:nvSpPr>
          <p:cNvPr id="3" name="TextBox 3">
            <a:extLst>
              <a:ext uri="{FF2B5EF4-FFF2-40B4-BE49-F238E27FC236}">
                <a16:creationId xmlns:a16="http://schemas.microsoft.com/office/drawing/2014/main" id="{EF6066E6-928E-7A4C-1A2B-0E4BE824D8A3}"/>
              </a:ext>
            </a:extLst>
          </p:cNvPr>
          <p:cNvSpPr txBox="1"/>
          <p:nvPr/>
        </p:nvSpPr>
        <p:spPr>
          <a:xfrm>
            <a:off x="3752964" y="346037"/>
            <a:ext cx="4919397" cy="4238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GB" sz="1600" b="1" u="none" strike="noStrike" kern="1200" cap="none" spc="0" baseline="0" dirty="0">
                <a:solidFill>
                  <a:schemeClr val="bg1"/>
                </a:solidFill>
                <a:uFillTx/>
                <a:latin typeface="Futura Std Book" pitchFamily="34"/>
              </a:rPr>
              <a:t>NO.1</a:t>
            </a:r>
            <a:r>
              <a:rPr lang="en-GB" sz="1600" b="1" u="none" strike="noStrike" kern="0" cap="none" spc="0" baseline="0" dirty="0">
                <a:solidFill>
                  <a:schemeClr val="bg1"/>
                </a:solidFill>
                <a:uFillTx/>
                <a:latin typeface="Futura Std Book" pitchFamily="34"/>
              </a:rPr>
              <a:t>: </a:t>
            </a:r>
            <a:r>
              <a:rPr lang="en-GB" sz="1600" b="1" i="0" u="none" strike="noStrike" kern="0" cap="none" spc="0" baseline="0" dirty="0">
                <a:solidFill>
                  <a:schemeClr val="bg1"/>
                </a:solidFill>
                <a:uFillTx/>
                <a:latin typeface="Futura Std Book" pitchFamily="34"/>
              </a:rPr>
              <a:t>BRAKING – AVOIDING OBSTACLES</a:t>
            </a:r>
            <a:endParaRPr lang="en-GB" sz="1600" b="1" i="1" u="none" strike="noStrike" kern="0" cap="none" spc="0" baseline="0" dirty="0">
              <a:solidFill>
                <a:schemeClr val="bg1"/>
              </a:solidFill>
              <a:uFillTx/>
              <a:latin typeface="Futura Std Book" pitchFamily="34"/>
            </a:endParaRPr>
          </a:p>
        </p:txBody>
      </p:sp>
      <p:sp>
        <p:nvSpPr>
          <p:cNvPr id="7" name="PoljeZBesedilom 5">
            <a:extLst>
              <a:ext uri="{FF2B5EF4-FFF2-40B4-BE49-F238E27FC236}">
                <a16:creationId xmlns:a16="http://schemas.microsoft.com/office/drawing/2014/main" id="{7E4FBFED-9B9A-FD1E-3700-862799AB74A3}"/>
              </a:ext>
            </a:extLst>
          </p:cNvPr>
          <p:cNvSpPr txBox="1"/>
          <p:nvPr/>
        </p:nvSpPr>
        <p:spPr>
          <a:xfrm>
            <a:off x="1328176" y="896369"/>
            <a:ext cx="7716246" cy="5262979"/>
          </a:xfrm>
          <a:prstGeom prst="rect">
            <a:avLst/>
          </a:prstGeom>
          <a:noFill/>
          <a:ln cap="flat">
            <a:noFill/>
          </a:ln>
        </p:spPr>
        <p:txBody>
          <a:bodyPr vert="horz" wrap="square" lIns="91440" tIns="45720" rIns="91440" bIns="45720" anchor="t" anchorCtr="0" compatLnSpc="1">
            <a:spAutoFit/>
          </a:bodyPr>
          <a:lstStyle/>
          <a:p>
            <a:pPr marR="0" lvl="0" algn="just" defTabSz="914400" rtl="0" fontAlgn="auto" hangingPunct="1">
              <a:spcBef>
                <a:spcPts val="0"/>
              </a:spcBef>
              <a:spcAft>
                <a:spcPts val="0"/>
              </a:spcAft>
              <a:buSzPct val="100000"/>
              <a:tabLst/>
              <a:defRPr sz="1800" b="0" i="0" u="none" strike="noStrike" kern="0" cap="none" spc="0" baseline="0">
                <a:solidFill>
                  <a:srgbClr val="000000"/>
                </a:solidFill>
                <a:uFillTx/>
              </a:defRPr>
            </a:pPr>
            <a:r>
              <a:rPr lang="en-US" sz="1400" b="1" i="0" u="none" strike="noStrike" kern="1200" cap="none" spc="0" baseline="0" dirty="0">
                <a:solidFill>
                  <a:srgbClr val="FFFFFF"/>
                </a:solidFill>
                <a:uFillTx/>
                <a:latin typeface="Futura Std Book"/>
                <a:ea typeface="Calibri" pitchFamily="34"/>
                <a:cs typeface="Calibri" pitchFamily="34"/>
              </a:rPr>
              <a:t>DESCRIPTION: </a:t>
            </a:r>
          </a:p>
          <a:p>
            <a:pPr algn="just">
              <a:buSzPct val="100000"/>
              <a:defRPr sz="1800" b="0" i="0" u="none" strike="noStrike" kern="0" cap="none" spc="0" baseline="0">
                <a:solidFill>
                  <a:srgbClr val="000000"/>
                </a:solidFill>
                <a:uFillTx/>
              </a:defRPr>
            </a:pPr>
            <a:endParaRPr lang="en-US" sz="1400" b="1" dirty="0">
              <a:solidFill>
                <a:srgbClr val="FFFFFF"/>
              </a:solidFill>
              <a:latin typeface="Futura Std Book" panose="020B0502020204020303" pitchFamily="34" charset="0"/>
              <a:ea typeface="Calibri" pitchFamily="34"/>
              <a:cs typeface="Times New Roman" pitchFamily="18"/>
            </a:endParaRPr>
          </a:p>
          <a:p>
            <a:pPr algn="just">
              <a:buSzPct val="100000"/>
              <a:defRPr sz="1800" b="0" i="0" u="none" strike="noStrike" kern="0" cap="none" spc="0" baseline="0">
                <a:solidFill>
                  <a:srgbClr val="000000"/>
                </a:solidFill>
                <a:uFillTx/>
              </a:defRPr>
            </a:pPr>
            <a:r>
              <a:rPr lang="en-US" sz="1400" b="1" dirty="0">
                <a:solidFill>
                  <a:srgbClr val="FFFFFF"/>
                </a:solidFill>
                <a:latin typeface="Futura Std Book" panose="020B0502020204020303" pitchFamily="34" charset="0"/>
                <a:ea typeface="Calibri" pitchFamily="34"/>
                <a:cs typeface="Times New Roman" pitchFamily="18"/>
              </a:rPr>
              <a:t>Vehicle: 01 Vehicle: BYD Atto</a:t>
            </a:r>
          </a:p>
          <a:p>
            <a:pPr marL="285750" indent="-285750" algn="just">
              <a:buSzPct val="100000"/>
              <a:buFont typeface="Arial" panose="020B0604020202020204" pitchFamily="34" charset="0"/>
              <a:buChar char="•"/>
              <a:defRPr sz="1800" b="0" i="0" u="none" strike="noStrike" kern="0" cap="none" spc="0" baseline="0">
                <a:solidFill>
                  <a:srgbClr val="000000"/>
                </a:solidFill>
                <a:uFillTx/>
              </a:defRPr>
            </a:pPr>
            <a:r>
              <a:rPr lang="en-US" sz="1400" i="0" u="none" strike="noStrike" kern="1200" cap="none" spc="0" baseline="0" dirty="0">
                <a:solidFill>
                  <a:srgbClr val="FFFFFF"/>
                </a:solidFill>
                <a:uFillTx/>
                <a:latin typeface="Futura Std Book"/>
                <a:ea typeface="Calibri" pitchFamily="34"/>
                <a:cs typeface="Calibri" pitchFamily="34"/>
              </a:rPr>
              <a:t>The aim of the exercise is to drive a course on a slippery surface with a certain speed and not to hit any obstacles. </a:t>
            </a:r>
          </a:p>
          <a:p>
            <a:pPr marL="285750" marR="0" lvl="0" indent="-285750" algn="just" defTabSz="914400" rtl="0" fontAlgn="auto" hangingPunct="1">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r>
              <a:rPr lang="en-US" sz="1400" i="0" u="none" strike="noStrike" kern="1200" cap="none" spc="0" baseline="0" dirty="0">
                <a:solidFill>
                  <a:srgbClr val="FFFFFF"/>
                </a:solidFill>
                <a:uFillTx/>
                <a:latin typeface="Futura Std Book"/>
                <a:ea typeface="Calibri" pitchFamily="34"/>
                <a:cs typeface="Calibri" pitchFamily="34"/>
              </a:rPr>
              <a:t>Surface: slippery surface</a:t>
            </a:r>
          </a:p>
          <a:p>
            <a:pPr marL="285750" marR="0" lvl="0" indent="-285750" algn="just" defTabSz="914400" rtl="0" fontAlgn="auto" hangingPunct="1">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r>
              <a:rPr lang="en-US" sz="1400" i="0" u="none" strike="noStrike" kern="1200" cap="none" spc="0" baseline="0" dirty="0">
                <a:solidFill>
                  <a:srgbClr val="FFFFFF"/>
                </a:solidFill>
                <a:uFillTx/>
                <a:latin typeface="Futura Std Book"/>
                <a:ea typeface="Calibri" pitchFamily="34"/>
                <a:cs typeface="Calibri" pitchFamily="34"/>
              </a:rPr>
              <a:t>Speed is measured by mobile V-Measuring system. </a:t>
            </a:r>
          </a:p>
          <a:p>
            <a:pPr marL="285750" marR="0" lvl="0" indent="-285750" algn="just" defTabSz="914400" rtl="0" fontAlgn="auto" hangingPunct="1">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r>
              <a:rPr lang="en-US" sz="1400" i="0" u="none" strike="noStrike" kern="1200" cap="none" spc="0" baseline="0" dirty="0">
                <a:solidFill>
                  <a:srgbClr val="FFFFFF"/>
                </a:solidFill>
                <a:uFillTx/>
                <a:latin typeface="Futura Std Book"/>
                <a:ea typeface="Calibri" pitchFamily="34"/>
                <a:cs typeface="Calibri" pitchFamily="34"/>
              </a:rPr>
              <a:t>Starting order will be drawn.</a:t>
            </a:r>
          </a:p>
          <a:p>
            <a:pPr marL="285750" indent="-285750" algn="just">
              <a:buSzPct val="100000"/>
              <a:buFont typeface="Arial" panose="020B0604020202020204" pitchFamily="34" charset="0"/>
              <a:buChar char="•"/>
              <a:defRPr sz="1800" b="0" i="0" u="none" strike="noStrike" kern="0" cap="none" spc="0" baseline="0">
                <a:solidFill>
                  <a:srgbClr val="000000"/>
                </a:solidFill>
                <a:uFillTx/>
              </a:defRPr>
            </a:pPr>
            <a:r>
              <a:rPr lang="en-US" sz="1400" b="0" i="0" u="none" strike="noStrike" kern="1200" cap="none" spc="0" baseline="0" dirty="0">
                <a:solidFill>
                  <a:srgbClr val="FFFFFF"/>
                </a:solidFill>
                <a:uFillTx/>
                <a:latin typeface="Futura Std Book" panose="020B0502020204020303" pitchFamily="34" charset="0"/>
                <a:ea typeface="Calibri" pitchFamily="34"/>
                <a:cs typeface="Times New Roman" pitchFamily="18"/>
              </a:rPr>
              <a:t>Seat belts must be </a:t>
            </a:r>
            <a:r>
              <a:rPr lang="en-US" sz="1400" dirty="0">
                <a:solidFill>
                  <a:srgbClr val="FFFFFF"/>
                </a:solidFill>
                <a:latin typeface="Futura Std Book" panose="020B0502020204020303" pitchFamily="34" charset="0"/>
                <a:ea typeface="Calibri" pitchFamily="34"/>
                <a:cs typeface="Times New Roman" pitchFamily="18"/>
              </a:rPr>
              <a:t>worn</a:t>
            </a:r>
            <a:r>
              <a:rPr lang="en-US" sz="1400" b="0" i="0" u="none" strike="noStrike" kern="1200" cap="none" spc="0" baseline="0" dirty="0">
                <a:solidFill>
                  <a:srgbClr val="FFFFFF"/>
                </a:solidFill>
                <a:uFillTx/>
                <a:latin typeface="Futura Std Book" panose="020B0502020204020303" pitchFamily="34" charset="0"/>
                <a:ea typeface="Calibri" pitchFamily="34"/>
                <a:cs typeface="Times New Roman" pitchFamily="18"/>
              </a:rPr>
              <a:t>.</a:t>
            </a:r>
            <a:r>
              <a:rPr lang="en-US" sz="1400" i="0" u="none" strike="noStrike" kern="1200" cap="none" spc="0" baseline="0" dirty="0">
                <a:solidFill>
                  <a:srgbClr val="FFFFFF"/>
                </a:solidFill>
                <a:uFillTx/>
                <a:latin typeface="Futura Std Book"/>
                <a:ea typeface="Calibri" pitchFamily="34"/>
                <a:cs typeface="Calibri" pitchFamily="34"/>
              </a:rPr>
              <a:t> </a:t>
            </a:r>
          </a:p>
          <a:p>
            <a:pPr marR="0" lvl="0" algn="just" defTabSz="914400" rtl="0" fontAlgn="auto" hangingPunct="1">
              <a:spcBef>
                <a:spcPts val="0"/>
              </a:spcBef>
              <a:spcAft>
                <a:spcPts val="0"/>
              </a:spcAft>
              <a:buSzPct val="100000"/>
              <a:tabLst/>
              <a:defRPr sz="1800" b="0" i="0" u="none" strike="noStrike" kern="0" cap="none" spc="0" baseline="0">
                <a:solidFill>
                  <a:srgbClr val="000000"/>
                </a:solidFill>
                <a:uFillTx/>
              </a:defRPr>
            </a:pPr>
            <a:endParaRPr lang="en-US" sz="1400" b="1" i="0" u="none" strike="noStrike" kern="1200" cap="none" spc="0" baseline="0" dirty="0">
              <a:solidFill>
                <a:srgbClr val="FFFFFF"/>
              </a:solidFill>
              <a:uFillTx/>
              <a:latin typeface="Futura Std Book"/>
              <a:ea typeface="Calibri" pitchFamily="34"/>
              <a:cs typeface="Calibri" pitchFamily="34"/>
            </a:endParaRPr>
          </a:p>
          <a:p>
            <a:pPr marR="0" lvl="0" algn="just" defTabSz="914400" rtl="0" fontAlgn="auto" hangingPunct="1">
              <a:spcBef>
                <a:spcPts val="0"/>
              </a:spcBef>
              <a:spcAft>
                <a:spcPts val="0"/>
              </a:spcAft>
              <a:buSzPct val="100000"/>
              <a:tabLst/>
              <a:defRPr sz="1800" b="0" i="0" u="none" strike="noStrike" kern="0" cap="none" spc="0" baseline="0">
                <a:solidFill>
                  <a:srgbClr val="000000"/>
                </a:solidFill>
                <a:uFillTx/>
              </a:defRPr>
            </a:pPr>
            <a:r>
              <a:rPr lang="en-US" sz="1400" b="1" i="0" u="none" strike="noStrike" kern="1200" cap="none" spc="0" baseline="0" dirty="0">
                <a:solidFill>
                  <a:srgbClr val="FFFFFF"/>
                </a:solidFill>
                <a:uFillTx/>
                <a:latin typeface="Futura Std Book"/>
                <a:ea typeface="Calibri" pitchFamily="34"/>
                <a:cs typeface="Calibri" pitchFamily="34"/>
              </a:rPr>
              <a:t>Speed: </a:t>
            </a:r>
          </a:p>
          <a:p>
            <a:pPr marL="285750" marR="0" lvl="0" indent="-285750" algn="just" defTabSz="914400" rtl="0" fontAlgn="auto" hangingPunct="1">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r>
              <a:rPr lang="en-US" sz="1400" i="0" u="none" strike="noStrike" kern="1200" cap="none" spc="0" baseline="0" dirty="0">
                <a:solidFill>
                  <a:srgbClr val="FFFFFF"/>
                </a:solidFill>
                <a:uFillTx/>
                <a:latin typeface="Futura Std Book"/>
                <a:ea typeface="Calibri" pitchFamily="34"/>
                <a:cs typeface="Calibri" pitchFamily="34"/>
              </a:rPr>
              <a:t>Minimum speed of 45 </a:t>
            </a:r>
            <a:r>
              <a:rPr lang="en-US" sz="1400" i="0" u="none" strike="noStrike" kern="1200" cap="none" spc="0" baseline="0" dirty="0" err="1">
                <a:solidFill>
                  <a:srgbClr val="FFFFFF"/>
                </a:solidFill>
                <a:uFillTx/>
                <a:latin typeface="Futura Std Book"/>
                <a:ea typeface="Calibri" pitchFamily="34"/>
                <a:cs typeface="Calibri" pitchFamily="34"/>
              </a:rPr>
              <a:t>kmh</a:t>
            </a:r>
            <a:r>
              <a:rPr lang="en-US" sz="1400" i="0" u="none" strike="noStrike" kern="1200" cap="none" spc="0" baseline="0" dirty="0">
                <a:solidFill>
                  <a:srgbClr val="FFFFFF"/>
                </a:solidFill>
                <a:uFillTx/>
                <a:latin typeface="Futura Std Book"/>
                <a:ea typeface="Calibri" pitchFamily="34"/>
                <a:cs typeface="Calibri" pitchFamily="34"/>
              </a:rPr>
              <a:t> (28 mph)</a:t>
            </a:r>
          </a:p>
          <a:p>
            <a:pPr marL="285750" marR="0" lvl="0" indent="-285750" algn="just" defTabSz="914400" rtl="0" fontAlgn="auto" hangingPunct="1">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r>
              <a:rPr lang="en-US" sz="1400" i="0" u="none" strike="noStrike" kern="1200" cap="none" spc="0" baseline="0" dirty="0">
                <a:solidFill>
                  <a:srgbClr val="FFFFFF"/>
                </a:solidFill>
                <a:uFillTx/>
                <a:latin typeface="Futura Std Book"/>
                <a:ea typeface="Calibri" pitchFamily="34"/>
                <a:cs typeface="Calibri" pitchFamily="34"/>
              </a:rPr>
              <a:t>Top speed of 60 </a:t>
            </a:r>
            <a:r>
              <a:rPr lang="en-US" sz="1400" i="0" u="none" strike="noStrike" kern="1200" cap="none" spc="0" baseline="0" dirty="0" err="1">
                <a:solidFill>
                  <a:srgbClr val="FFFFFF"/>
                </a:solidFill>
                <a:uFillTx/>
                <a:latin typeface="Futura Std Book"/>
                <a:ea typeface="Calibri" pitchFamily="34"/>
                <a:cs typeface="Calibri" pitchFamily="34"/>
              </a:rPr>
              <a:t>kmh</a:t>
            </a:r>
            <a:r>
              <a:rPr lang="en-US" sz="1400" i="0" u="none" strike="noStrike" kern="1200" cap="none" spc="0" baseline="0" dirty="0">
                <a:solidFill>
                  <a:srgbClr val="FFFFFF"/>
                </a:solidFill>
                <a:uFillTx/>
                <a:latin typeface="Futura Std Book"/>
                <a:ea typeface="Calibri" pitchFamily="34"/>
                <a:cs typeface="Calibri" pitchFamily="34"/>
              </a:rPr>
              <a:t> (37 mph)</a:t>
            </a:r>
          </a:p>
          <a:p>
            <a:pPr marR="0" lvl="0" algn="just" defTabSz="914400" rtl="0" fontAlgn="auto" hangingPunct="1">
              <a:spcBef>
                <a:spcPts val="0"/>
              </a:spcBef>
              <a:spcAft>
                <a:spcPts val="0"/>
              </a:spcAft>
              <a:buSzPct val="100000"/>
              <a:tabLst/>
              <a:defRPr sz="1800" b="0" i="0" u="none" strike="noStrike" kern="0" cap="none" spc="0" baseline="0">
                <a:solidFill>
                  <a:srgbClr val="000000"/>
                </a:solidFill>
                <a:uFillTx/>
              </a:defRPr>
            </a:pPr>
            <a:endParaRPr lang="en-US" sz="1400" b="1" dirty="0">
              <a:solidFill>
                <a:srgbClr val="FF0000"/>
              </a:solidFill>
              <a:latin typeface="Futura Std Book"/>
              <a:ea typeface="Calibri" pitchFamily="34"/>
              <a:cs typeface="Calibri" pitchFamily="34"/>
            </a:endParaRPr>
          </a:p>
          <a:p>
            <a:pPr marR="0" lvl="0" algn="just" defTabSz="914400" rtl="0" fontAlgn="auto" hangingPunct="1">
              <a:spcBef>
                <a:spcPts val="0"/>
              </a:spcBef>
              <a:spcAft>
                <a:spcPts val="0"/>
              </a:spcAft>
              <a:buSzPct val="100000"/>
              <a:tabLst/>
              <a:defRPr sz="1800" b="0" i="0" u="none" strike="noStrike" kern="0" cap="none" spc="0" baseline="0">
                <a:solidFill>
                  <a:srgbClr val="000000"/>
                </a:solidFill>
                <a:uFillTx/>
              </a:defRPr>
            </a:pPr>
            <a:r>
              <a:rPr lang="en-US" sz="1400" b="1" dirty="0">
                <a:solidFill>
                  <a:schemeClr val="bg1"/>
                </a:solidFill>
                <a:latin typeface="Futura Std Book"/>
                <a:ea typeface="Calibri" pitchFamily="34"/>
                <a:cs typeface="Calibri" pitchFamily="34"/>
              </a:rPr>
              <a:t>Penalties:</a:t>
            </a:r>
            <a:endParaRPr lang="en-US" sz="1400" b="1" i="0" u="none" strike="noStrike" kern="1200" cap="none" spc="0" baseline="0" dirty="0">
              <a:solidFill>
                <a:schemeClr val="bg1"/>
              </a:solidFill>
              <a:uFillTx/>
              <a:latin typeface="Futura Std Book"/>
              <a:ea typeface="Calibri" pitchFamily="34"/>
              <a:cs typeface="Calibri" pitchFamily="34"/>
            </a:endParaRPr>
          </a:p>
          <a:p>
            <a:pPr marL="285750" indent="-285750" algn="just">
              <a:buSzPct val="100000"/>
              <a:buFont typeface="Arial" panose="020B0604020202020204" pitchFamily="34" charset="0"/>
              <a:buChar char="•"/>
              <a:defRPr sz="1800" b="0" i="0" u="none" strike="noStrike" kern="0" cap="none" spc="0" baseline="0">
                <a:solidFill>
                  <a:srgbClr val="000000"/>
                </a:solidFill>
                <a:uFillTx/>
              </a:defRPr>
            </a:pPr>
            <a:r>
              <a:rPr lang="en-US" sz="1400" dirty="0">
                <a:solidFill>
                  <a:schemeClr val="bg1"/>
                </a:solidFill>
                <a:latin typeface="Futura Std Book"/>
                <a:ea typeface="Calibri" pitchFamily="34"/>
                <a:cs typeface="Calibri" pitchFamily="34"/>
              </a:rPr>
              <a:t>Cone contact			- 05 km/h</a:t>
            </a:r>
          </a:p>
          <a:p>
            <a:pPr marL="285750" indent="-285750" algn="just">
              <a:buSzPct val="100000"/>
              <a:buFont typeface="Arial" panose="020B0604020202020204" pitchFamily="34" charset="0"/>
              <a:buChar char="•"/>
              <a:defRPr sz="1800" b="0" i="0" u="none" strike="noStrike" kern="0" cap="none" spc="0" baseline="0">
                <a:solidFill>
                  <a:srgbClr val="000000"/>
                </a:solidFill>
                <a:uFillTx/>
              </a:defRPr>
            </a:pPr>
            <a:r>
              <a:rPr lang="en-US" sz="1400" dirty="0" err="1">
                <a:solidFill>
                  <a:schemeClr val="bg1"/>
                </a:solidFill>
                <a:latin typeface="Futura Std Book"/>
                <a:ea typeface="Calibri" pitchFamily="34"/>
                <a:cs typeface="Calibri" pitchFamily="34"/>
              </a:rPr>
              <a:t>Underspeed</a:t>
            </a:r>
            <a:r>
              <a:rPr lang="en-US" sz="1400" dirty="0">
                <a:solidFill>
                  <a:schemeClr val="bg1"/>
                </a:solidFill>
                <a:latin typeface="Futura Std Book"/>
                <a:ea typeface="Calibri" pitchFamily="34"/>
                <a:cs typeface="Calibri" pitchFamily="34"/>
              </a:rPr>
              <a:t> (less than 45 km/h)	- 10 km/h</a:t>
            </a:r>
          </a:p>
          <a:p>
            <a:pPr marL="285750" indent="-285750" algn="just">
              <a:buSzPct val="100000"/>
              <a:buFont typeface="Arial" panose="020B0604020202020204" pitchFamily="34" charset="0"/>
              <a:buChar char="•"/>
              <a:defRPr sz="1800" b="0" i="0" u="none" strike="noStrike" kern="0" cap="none" spc="0" baseline="0">
                <a:solidFill>
                  <a:srgbClr val="000000"/>
                </a:solidFill>
                <a:uFillTx/>
              </a:defRPr>
            </a:pPr>
            <a:r>
              <a:rPr lang="en-US" sz="1400" dirty="0">
                <a:solidFill>
                  <a:schemeClr val="bg1"/>
                </a:solidFill>
                <a:latin typeface="Futura Std Book"/>
                <a:ea typeface="Calibri" pitchFamily="34"/>
                <a:cs typeface="Calibri" pitchFamily="34"/>
              </a:rPr>
              <a:t>Overspeed (over 60 km/h)		- 20 km/h</a:t>
            </a:r>
          </a:p>
          <a:p>
            <a:pPr marL="285750" indent="-285750" algn="just">
              <a:buSzPct val="100000"/>
              <a:buFont typeface="Arial" panose="020B0604020202020204" pitchFamily="34" charset="0"/>
              <a:buChar char="•"/>
              <a:defRPr sz="1800" b="0" i="0" u="none" strike="noStrike" kern="0" cap="none" spc="0" baseline="0">
                <a:solidFill>
                  <a:srgbClr val="000000"/>
                </a:solidFill>
                <a:uFillTx/>
              </a:defRPr>
            </a:pPr>
            <a:r>
              <a:rPr lang="en-US" sz="1400" dirty="0">
                <a:solidFill>
                  <a:schemeClr val="bg1"/>
                </a:solidFill>
                <a:latin typeface="Futura Std Book"/>
                <a:ea typeface="Calibri" pitchFamily="34"/>
                <a:cs typeface="Calibri" pitchFamily="34"/>
              </a:rPr>
              <a:t>Leaving the track* 			- 20 km/h</a:t>
            </a:r>
          </a:p>
          <a:p>
            <a:pPr algn="just">
              <a:buSzPct val="100000"/>
              <a:defRPr sz="1800" b="0" i="0" u="none" strike="noStrike" kern="0" cap="none" spc="0" baseline="0">
                <a:solidFill>
                  <a:srgbClr val="000000"/>
                </a:solidFill>
                <a:uFillTx/>
              </a:defRPr>
            </a:pPr>
            <a:r>
              <a:rPr lang="en-US" sz="1400" dirty="0">
                <a:solidFill>
                  <a:schemeClr val="bg1"/>
                </a:solidFill>
                <a:latin typeface="Futura Std Book"/>
                <a:ea typeface="Calibri" pitchFamily="34"/>
                <a:cs typeface="Calibri" pitchFamily="34"/>
              </a:rPr>
              <a:t>*</a:t>
            </a:r>
            <a:r>
              <a:rPr lang="en-US" sz="1400" i="0" u="none" strike="noStrike" kern="1200" cap="none" spc="0" baseline="0" dirty="0">
                <a:solidFill>
                  <a:srgbClr val="FFFFFF"/>
                </a:solidFill>
                <a:uFillTx/>
                <a:latin typeface="Futura Std Book"/>
                <a:ea typeface="Calibri" pitchFamily="34"/>
                <a:cs typeface="Calibri" pitchFamily="34"/>
              </a:rPr>
              <a:t> “leaving the track" means as soon as a </a:t>
            </a:r>
            <a:r>
              <a:rPr lang="en-US" sz="1400" i="0" u="none" strike="noStrike" kern="1200" cap="none" spc="0" baseline="0" dirty="0" err="1">
                <a:solidFill>
                  <a:srgbClr val="FFFFFF"/>
                </a:solidFill>
                <a:uFillTx/>
                <a:latin typeface="Futura Std Book"/>
                <a:ea typeface="Calibri" pitchFamily="34"/>
                <a:cs typeface="Calibri" pitchFamily="34"/>
              </a:rPr>
              <a:t>tyre</a:t>
            </a:r>
            <a:r>
              <a:rPr lang="en-US" sz="1400" i="0" u="none" strike="noStrike" kern="1200" cap="none" spc="0" baseline="0" dirty="0">
                <a:solidFill>
                  <a:srgbClr val="FFFFFF"/>
                </a:solidFill>
                <a:uFillTx/>
                <a:latin typeface="Futura Std Book"/>
                <a:ea typeface="Calibri" pitchFamily="34"/>
                <a:cs typeface="Calibri" pitchFamily="34"/>
              </a:rPr>
              <a:t> leaves the slippery surface.</a:t>
            </a:r>
          </a:p>
          <a:p>
            <a:pPr algn="just">
              <a:buSzPct val="100000"/>
              <a:defRPr sz="1800" b="0" i="0" u="none" strike="noStrike" kern="0" cap="none" spc="0" baseline="0">
                <a:solidFill>
                  <a:srgbClr val="000000"/>
                </a:solidFill>
                <a:uFillTx/>
              </a:defRPr>
            </a:pPr>
            <a:endParaRPr lang="en-US" sz="1400" dirty="0">
              <a:solidFill>
                <a:schemeClr val="bg1"/>
              </a:solidFill>
              <a:latin typeface="Futura Std Book"/>
              <a:ea typeface="Calibri" pitchFamily="34"/>
              <a:cs typeface="Calibri" pitchFamily="34"/>
            </a:endParaRPr>
          </a:p>
          <a:p>
            <a:pPr algn="just">
              <a:buSzPct val="100000"/>
              <a:defRPr sz="1800" b="0" i="0" u="none" strike="noStrike" kern="0" cap="none" spc="0" baseline="0">
                <a:solidFill>
                  <a:srgbClr val="000000"/>
                </a:solidFill>
                <a:uFillTx/>
              </a:defRPr>
            </a:pPr>
            <a:r>
              <a:rPr lang="en-US" sz="1400" b="1" dirty="0">
                <a:solidFill>
                  <a:schemeClr val="bg1"/>
                </a:solidFill>
                <a:latin typeface="Futura Std Book"/>
                <a:ea typeface="Calibri" pitchFamily="34"/>
                <a:cs typeface="Calibri" pitchFamily="34"/>
              </a:rPr>
              <a:t>Score:</a:t>
            </a:r>
          </a:p>
          <a:p>
            <a:pPr algn="just">
              <a:buSzPct val="100000"/>
              <a:defRPr sz="1800" b="0" i="0" u="none" strike="noStrike" kern="0" cap="none" spc="0" baseline="0">
                <a:solidFill>
                  <a:srgbClr val="000000"/>
                </a:solidFill>
                <a:uFillTx/>
              </a:defRPr>
            </a:pPr>
            <a:r>
              <a:rPr lang="en-US" sz="1400" i="0" u="none" strike="noStrike" kern="1200" cap="none" spc="0" baseline="0" dirty="0">
                <a:solidFill>
                  <a:srgbClr val="FFFFFF"/>
                </a:solidFill>
                <a:uFillTx/>
                <a:latin typeface="Futura Std Book"/>
                <a:ea typeface="Calibri" pitchFamily="34"/>
                <a:cs typeface="Calibri" pitchFamily="34"/>
              </a:rPr>
              <a:t>The result is based on the driven speed minus any possible penalties in kmh. For example, i</a:t>
            </a:r>
            <a:r>
              <a:rPr lang="en-US" sz="1400" dirty="0">
                <a:solidFill>
                  <a:schemeClr val="bg1"/>
                </a:solidFill>
                <a:latin typeface="Futura Std Book"/>
                <a:ea typeface="Calibri" pitchFamily="34"/>
                <a:cs typeface="Calibri" pitchFamily="34"/>
              </a:rPr>
              <a:t>f the driven speed is 50kmh and 2 cones are hit, the result is: 50 – 5 – 5 = 40 points.</a:t>
            </a:r>
          </a:p>
        </p:txBody>
      </p:sp>
      <p:pic>
        <p:nvPicPr>
          <p:cNvPr id="8" name="Imagen 2">
            <a:extLst>
              <a:ext uri="{FF2B5EF4-FFF2-40B4-BE49-F238E27FC236}">
                <a16:creationId xmlns:a16="http://schemas.microsoft.com/office/drawing/2014/main" id="{1775851A-181E-0766-4468-EF009FD795F7}"/>
              </a:ext>
            </a:extLst>
          </p:cNvPr>
          <p:cNvPicPr>
            <a:picLocks noChangeAspect="1"/>
          </p:cNvPicPr>
          <p:nvPr/>
        </p:nvPicPr>
        <p:blipFill>
          <a:blip r:embed="rId2">
            <a:extLst>
              <a:ext uri="{28A0092B-C50C-407E-A947-70E740481C1C}">
                <a14:useLocalDpi xmlns:a14="http://schemas.microsoft.com/office/drawing/2010/main" val="0"/>
              </a:ext>
            </a:extLst>
          </a:blip>
          <a:srcRect t="2720" b="2720"/>
          <a:stretch/>
        </p:blipFill>
        <p:spPr>
          <a:xfrm>
            <a:off x="9494873" y="4756937"/>
            <a:ext cx="2409453" cy="1518909"/>
          </a:xfrm>
          <a:prstGeom prst="rect">
            <a:avLst/>
          </a:prstGeom>
          <a:noFill/>
          <a:ln cap="flat">
            <a:noFill/>
          </a:ln>
        </p:spPr>
      </p:pic>
      <p:pic>
        <p:nvPicPr>
          <p:cNvPr id="9" name="Imagen 11">
            <a:extLst>
              <a:ext uri="{FF2B5EF4-FFF2-40B4-BE49-F238E27FC236}">
                <a16:creationId xmlns:a16="http://schemas.microsoft.com/office/drawing/2014/main" id="{EEC0D2F9-16A6-553A-85E3-F02649C4F781}"/>
              </a:ext>
            </a:extLst>
          </p:cNvPr>
          <p:cNvPicPr>
            <a:picLocks noChangeAspect="1"/>
          </p:cNvPicPr>
          <p:nvPr/>
        </p:nvPicPr>
        <p:blipFill>
          <a:blip r:embed="rId3">
            <a:extLst>
              <a:ext uri="{28A0092B-C50C-407E-A947-70E740481C1C}">
                <a14:useLocalDpi xmlns:a14="http://schemas.microsoft.com/office/drawing/2010/main" val="0"/>
              </a:ext>
            </a:extLst>
          </a:blip>
          <a:srcRect t="5275" b="5275"/>
          <a:stretch/>
        </p:blipFill>
        <p:spPr>
          <a:xfrm>
            <a:off x="9494873" y="484101"/>
            <a:ext cx="2409453" cy="1435425"/>
          </a:xfrm>
          <a:prstGeom prst="rect">
            <a:avLst/>
          </a:prstGeom>
          <a:noFill/>
          <a:ln cap="flat">
            <a:noFill/>
          </a:ln>
        </p:spPr>
      </p:pic>
      <p:pic>
        <p:nvPicPr>
          <p:cNvPr id="10" name="Imagen 13">
            <a:extLst>
              <a:ext uri="{FF2B5EF4-FFF2-40B4-BE49-F238E27FC236}">
                <a16:creationId xmlns:a16="http://schemas.microsoft.com/office/drawing/2014/main" id="{2DB40B28-79CC-1C79-7CBE-318F851F55F3}"/>
              </a:ext>
            </a:extLst>
          </p:cNvPr>
          <p:cNvPicPr>
            <a:picLocks noChangeAspect="1"/>
          </p:cNvPicPr>
          <p:nvPr/>
        </p:nvPicPr>
        <p:blipFill>
          <a:blip r:embed="rId4">
            <a:extLst>
              <a:ext uri="{28A0092B-C50C-407E-A947-70E740481C1C}">
                <a14:useLocalDpi xmlns:a14="http://schemas.microsoft.com/office/drawing/2010/main" val="0"/>
              </a:ext>
            </a:extLst>
          </a:blip>
          <a:srcRect t="3044" b="3044"/>
          <a:stretch/>
        </p:blipFill>
        <p:spPr>
          <a:xfrm>
            <a:off x="9494873" y="2572554"/>
            <a:ext cx="2409453" cy="1531354"/>
          </a:xfrm>
          <a:prstGeom prst="rect">
            <a:avLst/>
          </a:prstGeom>
          <a:noFill/>
          <a:ln cap="flat">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D5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CA1E6-8649-613A-FF0F-A0B8C2F39454}"/>
              </a:ext>
            </a:extLst>
          </p:cNvPr>
          <p:cNvSpPr txBox="1"/>
          <p:nvPr/>
        </p:nvSpPr>
        <p:spPr>
          <a:xfrm rot="16200004">
            <a:off x="-3486644" y="1312877"/>
            <a:ext cx="9144000" cy="1086288"/>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fr-BE" sz="4400" b="1" i="0" u="none" strike="noStrike" kern="1200" cap="none" spc="0" baseline="0">
                <a:solidFill>
                  <a:srgbClr val="FFFFFF"/>
                </a:solidFill>
                <a:uFillTx/>
                <a:latin typeface="Futura Std Book" pitchFamily="34"/>
              </a:rPr>
              <a:t>#6 TASKS</a:t>
            </a:r>
            <a:endParaRPr lang="en-BE" sz="4400" b="1" i="0" u="none" strike="noStrike" kern="1200" cap="none" spc="0" baseline="0">
              <a:solidFill>
                <a:srgbClr val="FFFFFF"/>
              </a:solidFill>
              <a:uFillTx/>
              <a:latin typeface="Futura Std Book" pitchFamily="34"/>
            </a:endParaRPr>
          </a:p>
        </p:txBody>
      </p:sp>
      <p:sp>
        <p:nvSpPr>
          <p:cNvPr id="3" name="TextBox 3">
            <a:extLst>
              <a:ext uri="{FF2B5EF4-FFF2-40B4-BE49-F238E27FC236}">
                <a16:creationId xmlns:a16="http://schemas.microsoft.com/office/drawing/2014/main" id="{EF6066E6-928E-7A4C-1A2B-0E4BE824D8A3}"/>
              </a:ext>
            </a:extLst>
          </p:cNvPr>
          <p:cNvSpPr txBox="1"/>
          <p:nvPr/>
        </p:nvSpPr>
        <p:spPr>
          <a:xfrm>
            <a:off x="3752965" y="346037"/>
            <a:ext cx="4391612" cy="4238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GB" sz="1600" b="1" u="none" strike="noStrike" kern="1200" cap="none" spc="0" baseline="0" dirty="0">
                <a:solidFill>
                  <a:schemeClr val="bg1"/>
                </a:solidFill>
                <a:uFillTx/>
                <a:latin typeface="Futura Std Book" pitchFamily="34"/>
              </a:rPr>
              <a:t>NO.2</a:t>
            </a:r>
            <a:r>
              <a:rPr lang="en-GB" sz="1600" b="1" u="none" strike="noStrike" kern="0" cap="none" spc="0" baseline="0" dirty="0">
                <a:solidFill>
                  <a:schemeClr val="bg1"/>
                </a:solidFill>
                <a:uFillTx/>
                <a:latin typeface="Futura Std Book" pitchFamily="34"/>
              </a:rPr>
              <a:t>: </a:t>
            </a:r>
            <a:r>
              <a:rPr lang="en-GB" sz="1600" b="1" i="0" u="none" strike="noStrike" kern="0" cap="none" spc="0" baseline="0" dirty="0">
                <a:solidFill>
                  <a:schemeClr val="bg1"/>
                </a:solidFill>
                <a:uFillTx/>
                <a:latin typeface="Futura Std Book" pitchFamily="34"/>
              </a:rPr>
              <a:t>CAR CONTROL – SPIN PLATE </a:t>
            </a:r>
            <a:endParaRPr lang="en-GB" sz="1600" b="1" i="1" u="none" strike="noStrike" kern="0" cap="none" spc="0" baseline="0" dirty="0">
              <a:solidFill>
                <a:schemeClr val="bg1"/>
              </a:solidFill>
              <a:uFillTx/>
              <a:latin typeface="Futura Std Book" pitchFamily="34"/>
            </a:endParaRPr>
          </a:p>
        </p:txBody>
      </p:sp>
      <p:sp>
        <p:nvSpPr>
          <p:cNvPr id="4" name="PoljeZBesedilom 5">
            <a:extLst>
              <a:ext uri="{FF2B5EF4-FFF2-40B4-BE49-F238E27FC236}">
                <a16:creationId xmlns:a16="http://schemas.microsoft.com/office/drawing/2014/main" id="{BF27A621-3809-B628-FEFF-347264A1D882}"/>
              </a:ext>
            </a:extLst>
          </p:cNvPr>
          <p:cNvSpPr txBox="1"/>
          <p:nvPr/>
        </p:nvSpPr>
        <p:spPr>
          <a:xfrm>
            <a:off x="1168467" y="909849"/>
            <a:ext cx="7716246" cy="5232202"/>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spcBef>
                <a:spcPts val="0"/>
              </a:spcBef>
              <a:spcAft>
                <a:spcPts val="0"/>
              </a:spcAft>
              <a:buNone/>
              <a:tabLst/>
              <a:defRPr sz="1800" b="0" i="0" u="none" strike="noStrike" kern="0" cap="none" spc="0" baseline="0">
                <a:solidFill>
                  <a:srgbClr val="000000"/>
                </a:solidFill>
                <a:uFillTx/>
              </a:defRPr>
            </a:pPr>
            <a:r>
              <a:rPr lang="en-US" sz="1400" b="1" i="0" strike="noStrike" kern="1200" cap="none" spc="0" baseline="0" dirty="0">
                <a:solidFill>
                  <a:srgbClr val="FFFFFF"/>
                </a:solidFill>
                <a:uFillTx/>
                <a:latin typeface="Futura Std Book" panose="020B0502020204020303" pitchFamily="34" charset="0"/>
                <a:ea typeface="Calibri" pitchFamily="34"/>
                <a:cs typeface="Times New Roman" pitchFamily="18"/>
              </a:rPr>
              <a:t>DESCRIPTION:</a:t>
            </a:r>
          </a:p>
          <a:p>
            <a:pPr marL="0" marR="0" lvl="0" indent="0" algn="just" defTabSz="914400" rtl="0" fontAlgn="auto" hangingPunct="1">
              <a:spcBef>
                <a:spcPts val="0"/>
              </a:spcBef>
              <a:spcAft>
                <a:spcPts val="0"/>
              </a:spcAft>
              <a:buNone/>
              <a:tabLst/>
              <a:defRPr sz="1800" b="0" i="0" u="none" strike="noStrike" kern="0" cap="none" spc="0" baseline="0">
                <a:solidFill>
                  <a:srgbClr val="000000"/>
                </a:solidFill>
                <a:uFillTx/>
              </a:defRPr>
            </a:pPr>
            <a:endParaRPr lang="en-US" sz="1400" b="1" dirty="0">
              <a:solidFill>
                <a:srgbClr val="FFFFFF"/>
              </a:solidFill>
              <a:latin typeface="Futura Std Book" panose="020B0502020204020303" pitchFamily="34" charset="0"/>
              <a:ea typeface="Calibri" pitchFamily="34"/>
              <a:cs typeface="Times New Roman" pitchFamily="18"/>
            </a:endParaRPr>
          </a:p>
          <a:p>
            <a:pPr marL="0" marR="0" lvl="0" indent="0" algn="just" defTabSz="914400" rtl="0" fontAlgn="auto" hangingPunct="1">
              <a:spcBef>
                <a:spcPts val="0"/>
              </a:spcBef>
              <a:spcAft>
                <a:spcPts val="0"/>
              </a:spcAft>
              <a:buNone/>
              <a:tabLst/>
              <a:defRPr sz="1800" b="0" i="0" u="none" strike="noStrike" kern="0" cap="none" spc="0" baseline="0">
                <a:solidFill>
                  <a:srgbClr val="000000"/>
                </a:solidFill>
                <a:uFillTx/>
              </a:defRPr>
            </a:pPr>
            <a:r>
              <a:rPr lang="en-US" sz="1400" b="1" dirty="0">
                <a:solidFill>
                  <a:srgbClr val="FFFFFF"/>
                </a:solidFill>
                <a:latin typeface="Futura Std Book" panose="020B0502020204020303" pitchFamily="34" charset="0"/>
                <a:ea typeface="Calibri" pitchFamily="34"/>
                <a:cs typeface="Times New Roman" pitchFamily="18"/>
              </a:rPr>
              <a:t>Vehicle: 01 Vehicle: </a:t>
            </a:r>
            <a:r>
              <a:rPr lang="en-US" sz="1400" b="1" dirty="0" err="1">
                <a:solidFill>
                  <a:srgbClr val="FFFFFF"/>
                </a:solidFill>
                <a:latin typeface="Futura Std Book" panose="020B0502020204020303" pitchFamily="34" charset="0"/>
                <a:ea typeface="Calibri" pitchFamily="34"/>
                <a:cs typeface="Times New Roman" pitchFamily="18"/>
              </a:rPr>
              <a:t>Cupra</a:t>
            </a:r>
            <a:r>
              <a:rPr lang="en-US" sz="1400" b="1" dirty="0">
                <a:solidFill>
                  <a:srgbClr val="FFFFFF"/>
                </a:solidFill>
                <a:latin typeface="Futura Std Book" panose="020B0502020204020303" pitchFamily="34" charset="0"/>
                <a:ea typeface="Calibri" pitchFamily="34"/>
                <a:cs typeface="Times New Roman" pitchFamily="18"/>
              </a:rPr>
              <a:t> </a:t>
            </a:r>
            <a:r>
              <a:rPr lang="en-US" sz="1400" b="1" dirty="0" err="1">
                <a:solidFill>
                  <a:srgbClr val="FFFFFF"/>
                </a:solidFill>
                <a:latin typeface="Futura Std Book" panose="020B0502020204020303" pitchFamily="34" charset="0"/>
                <a:ea typeface="Calibri" pitchFamily="34"/>
                <a:cs typeface="Times New Roman" pitchFamily="18"/>
              </a:rPr>
              <a:t>Formentor</a:t>
            </a:r>
            <a:endParaRPr lang="en-US" sz="1400" b="1" dirty="0">
              <a:solidFill>
                <a:srgbClr val="FFFFFF"/>
              </a:solidFill>
              <a:latin typeface="Futura Std Book" panose="020B0502020204020303" pitchFamily="34" charset="0"/>
              <a:ea typeface="Calibri" pitchFamily="34"/>
              <a:cs typeface="Times New Roman" pitchFamily="18"/>
            </a:endParaRPr>
          </a:p>
          <a:p>
            <a:pPr marL="285750" indent="-285750" algn="just">
              <a:buFont typeface="Arial" panose="020B0604020202020204" pitchFamily="34" charset="0"/>
              <a:buChar char="•"/>
              <a:defRPr sz="1800" b="0" i="0" u="none" strike="noStrike" kern="0" cap="none" spc="0" baseline="0">
                <a:solidFill>
                  <a:srgbClr val="000000"/>
                </a:solidFill>
                <a:uFillTx/>
              </a:defRPr>
            </a:pPr>
            <a:r>
              <a:rPr lang="en-US" sz="1400" dirty="0">
                <a:solidFill>
                  <a:schemeClr val="bg1"/>
                </a:solidFill>
                <a:latin typeface="Futura Std Book" panose="020B0502020204020303" pitchFamily="34" charset="0"/>
                <a:ea typeface="Calibri" pitchFamily="34"/>
                <a:cs typeface="Times New Roman" pitchFamily="18"/>
              </a:rPr>
              <a:t>The aim of the exercise is to bring a vehicle back into a stable driving condition between 45 and 60 </a:t>
            </a:r>
            <a:r>
              <a:rPr lang="en-US" sz="1400" dirty="0" err="1">
                <a:solidFill>
                  <a:schemeClr val="bg1"/>
                </a:solidFill>
                <a:latin typeface="Futura Std Book" panose="020B0502020204020303" pitchFamily="34" charset="0"/>
                <a:ea typeface="Calibri" pitchFamily="34"/>
                <a:cs typeface="Times New Roman" pitchFamily="18"/>
              </a:rPr>
              <a:t>kmh</a:t>
            </a:r>
            <a:r>
              <a:rPr lang="en-US" sz="1400" dirty="0">
                <a:solidFill>
                  <a:schemeClr val="bg1"/>
                </a:solidFill>
                <a:latin typeface="Futura Std Book" panose="020B0502020204020303" pitchFamily="34" charset="0"/>
                <a:ea typeface="Calibri" pitchFamily="34"/>
                <a:cs typeface="Times New Roman" pitchFamily="18"/>
              </a:rPr>
              <a:t> after the rear loses grip.</a:t>
            </a:r>
          </a:p>
          <a:p>
            <a:pPr marL="285750" marR="0" lvl="0" indent="-285750" algn="just" defTabSz="914400" rtl="0" fontAlgn="auto" hangingPunct="1">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1400" b="0" i="0" u="none" strike="noStrike" kern="1200" cap="none" spc="0" baseline="0" dirty="0">
                <a:solidFill>
                  <a:srgbClr val="FFFFFF"/>
                </a:solidFill>
                <a:uFillTx/>
                <a:latin typeface="Futura Std Book" panose="020B0502020204020303" pitchFamily="34" charset="0"/>
                <a:ea typeface="Calibri" pitchFamily="34"/>
                <a:cs typeface="Times New Roman" pitchFamily="18"/>
              </a:rPr>
              <a:t>Surface: slippery surface</a:t>
            </a:r>
          </a:p>
          <a:p>
            <a:pPr marL="285750" marR="0" lvl="0" indent="-285750" algn="just" defTabSz="914400" rtl="0" fontAlgn="auto" hangingPunct="1">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1400" b="0" i="0" u="none" strike="noStrike" kern="1200" cap="none" spc="0" baseline="0" dirty="0">
                <a:solidFill>
                  <a:srgbClr val="FFFFFF"/>
                </a:solidFill>
                <a:uFillTx/>
                <a:latin typeface="Futura Std Book" panose="020B0502020204020303" pitchFamily="34" charset="0"/>
                <a:ea typeface="Calibri" pitchFamily="34"/>
                <a:cs typeface="Times New Roman" pitchFamily="18"/>
              </a:rPr>
              <a:t>Starting order will be drawn.</a:t>
            </a:r>
          </a:p>
          <a:p>
            <a:pPr marL="285750" marR="0" lvl="0" indent="-285750" algn="just" defTabSz="914400" rtl="0" fontAlgn="auto" hangingPunct="1">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1400" b="0" i="0" u="none" strike="noStrike" kern="1200" cap="none" spc="0" baseline="0" dirty="0">
                <a:solidFill>
                  <a:srgbClr val="FFFFFF"/>
                </a:solidFill>
                <a:uFillTx/>
                <a:latin typeface="Futura Std Book" panose="020B0502020204020303" pitchFamily="34" charset="0"/>
                <a:ea typeface="Calibri" pitchFamily="34"/>
                <a:cs typeface="Times New Roman" pitchFamily="18"/>
              </a:rPr>
              <a:t>Seat belt must be </a:t>
            </a:r>
            <a:r>
              <a:rPr lang="en-US" sz="1400" dirty="0">
                <a:solidFill>
                  <a:srgbClr val="FFFFFF"/>
                </a:solidFill>
                <a:latin typeface="Futura Std Book" panose="020B0502020204020303" pitchFamily="34" charset="0"/>
                <a:ea typeface="Calibri" pitchFamily="34"/>
                <a:cs typeface="Times New Roman" pitchFamily="18"/>
              </a:rPr>
              <a:t>worn</a:t>
            </a:r>
            <a:r>
              <a:rPr lang="en-US" sz="1400" b="0" i="0" u="none" strike="noStrike" kern="1200" cap="none" spc="0" baseline="0" dirty="0">
                <a:solidFill>
                  <a:srgbClr val="FFFFFF"/>
                </a:solidFill>
                <a:uFillTx/>
                <a:latin typeface="Futura Std Book" panose="020B0502020204020303" pitchFamily="34" charset="0"/>
                <a:ea typeface="Calibri" pitchFamily="34"/>
                <a:cs typeface="Times New Roman" pitchFamily="18"/>
              </a:rPr>
              <a:t>.</a:t>
            </a:r>
          </a:p>
          <a:p>
            <a:pPr algn="just">
              <a:defRPr sz="1800" b="0" i="0" u="none" strike="noStrike" kern="0" cap="none" spc="0" baseline="0">
                <a:solidFill>
                  <a:srgbClr val="000000"/>
                </a:solidFill>
                <a:uFillTx/>
              </a:defRPr>
            </a:pPr>
            <a:endParaRPr lang="en-US" sz="1400" b="1" dirty="0">
              <a:solidFill>
                <a:srgbClr val="FFFFFF"/>
              </a:solidFill>
              <a:latin typeface="Futura Std Book" panose="020B0502020204020303" pitchFamily="34" charset="0"/>
              <a:ea typeface="Calibri" pitchFamily="34"/>
              <a:cs typeface="Times New Roman" pitchFamily="18"/>
            </a:endParaRPr>
          </a:p>
          <a:p>
            <a:pPr algn="just">
              <a:defRPr sz="1800" b="0" i="0" u="none" strike="noStrike" kern="0" cap="none" spc="0" baseline="0">
                <a:solidFill>
                  <a:srgbClr val="000000"/>
                </a:solidFill>
                <a:uFillTx/>
              </a:defRPr>
            </a:pPr>
            <a:r>
              <a:rPr lang="en-US" sz="1400" b="1" dirty="0">
                <a:solidFill>
                  <a:srgbClr val="FFFFFF"/>
                </a:solidFill>
                <a:latin typeface="Futura Std Book" panose="020B0502020204020303" pitchFamily="34" charset="0"/>
                <a:ea typeface="Calibri" pitchFamily="34"/>
                <a:cs typeface="Times New Roman" pitchFamily="18"/>
              </a:rPr>
              <a:t>Speed:</a:t>
            </a:r>
            <a:endParaRPr lang="en-US" sz="1400" b="1" i="0" u="none" strike="noStrike" kern="1200" cap="none" spc="0" baseline="0" dirty="0">
              <a:solidFill>
                <a:srgbClr val="FFFFFF"/>
              </a:solidFill>
              <a:uFillTx/>
              <a:latin typeface="Futura Std Book" panose="020B0502020204020303" pitchFamily="34" charset="0"/>
              <a:ea typeface="Calibri" pitchFamily="34"/>
              <a:cs typeface="Times New Roman" pitchFamily="18"/>
            </a:endParaRPr>
          </a:p>
          <a:p>
            <a:pPr marL="285750" marR="0" lvl="0" indent="-285750" algn="just" defTabSz="914400" rtl="0" fontAlgn="auto" hangingPunct="1">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1400" dirty="0">
                <a:solidFill>
                  <a:srgbClr val="FFFFFF"/>
                </a:solidFill>
                <a:latin typeface="Futura Std Book" panose="020B0502020204020303" pitchFamily="34" charset="0"/>
                <a:ea typeface="Calibri" pitchFamily="34"/>
                <a:cs typeface="Times New Roman" pitchFamily="18"/>
              </a:rPr>
              <a:t>M</a:t>
            </a:r>
            <a:r>
              <a:rPr lang="en-US" sz="1400" b="0" i="0" u="none" strike="noStrike" kern="1200" cap="none" spc="0" baseline="0" dirty="0">
                <a:solidFill>
                  <a:srgbClr val="FFFFFF"/>
                </a:solidFill>
                <a:uFillTx/>
                <a:latin typeface="Futura Std Book" panose="020B0502020204020303" pitchFamily="34" charset="0"/>
                <a:ea typeface="Calibri" pitchFamily="34"/>
                <a:cs typeface="Times New Roman" pitchFamily="18"/>
              </a:rPr>
              <a:t>inimum speed of 45 </a:t>
            </a:r>
            <a:r>
              <a:rPr lang="en-US" sz="1400" b="0" i="0" u="none" strike="noStrike" kern="1200" cap="none" spc="0" baseline="0" dirty="0" err="1">
                <a:solidFill>
                  <a:srgbClr val="FFFFFF"/>
                </a:solidFill>
                <a:uFillTx/>
                <a:latin typeface="Futura Std Book" panose="020B0502020204020303" pitchFamily="34" charset="0"/>
                <a:ea typeface="Calibri" pitchFamily="34"/>
                <a:cs typeface="Times New Roman" pitchFamily="18"/>
              </a:rPr>
              <a:t>kmh</a:t>
            </a:r>
            <a:r>
              <a:rPr lang="en-US" sz="1400" b="0" i="0" u="none" strike="noStrike" kern="1200" cap="none" spc="0" baseline="0" dirty="0">
                <a:solidFill>
                  <a:srgbClr val="FFFFFF"/>
                </a:solidFill>
                <a:uFillTx/>
                <a:latin typeface="Futura Std Book" panose="020B0502020204020303" pitchFamily="34" charset="0"/>
                <a:ea typeface="Calibri" pitchFamily="34"/>
                <a:cs typeface="Times New Roman" pitchFamily="18"/>
              </a:rPr>
              <a:t> (28 mph)</a:t>
            </a:r>
          </a:p>
          <a:p>
            <a:pPr marL="285750" marR="0" lvl="0" indent="-285750" algn="just" defTabSz="914400" rtl="0" fontAlgn="auto" hangingPunct="1">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1400" b="0" i="0" u="none" strike="noStrike" kern="1200" cap="none" spc="0" baseline="0" dirty="0">
                <a:solidFill>
                  <a:srgbClr val="FFFFFF"/>
                </a:solidFill>
                <a:uFillTx/>
                <a:latin typeface="Futura Std Book" panose="020B0502020204020303" pitchFamily="34" charset="0"/>
                <a:ea typeface="Calibri" pitchFamily="34"/>
                <a:cs typeface="Times New Roman" pitchFamily="18"/>
              </a:rPr>
              <a:t>Top speed of 60 </a:t>
            </a:r>
            <a:r>
              <a:rPr lang="en-US" sz="1400" b="0" i="0" u="none" strike="noStrike" kern="1200" cap="none" spc="0" baseline="0" dirty="0" err="1">
                <a:solidFill>
                  <a:srgbClr val="FFFFFF"/>
                </a:solidFill>
                <a:uFillTx/>
                <a:latin typeface="Futura Std Book" panose="020B0502020204020303" pitchFamily="34" charset="0"/>
                <a:ea typeface="Calibri" pitchFamily="34"/>
                <a:cs typeface="Times New Roman" pitchFamily="18"/>
              </a:rPr>
              <a:t>kmh</a:t>
            </a:r>
            <a:r>
              <a:rPr lang="en-US" sz="1400" b="0" i="0" u="none" strike="noStrike" kern="1200" cap="none" spc="0" baseline="0" dirty="0">
                <a:solidFill>
                  <a:srgbClr val="FFFFFF"/>
                </a:solidFill>
                <a:uFillTx/>
                <a:latin typeface="Futura Std Book" panose="020B0502020204020303" pitchFamily="34" charset="0"/>
                <a:ea typeface="Calibri" pitchFamily="34"/>
                <a:cs typeface="Times New Roman" pitchFamily="18"/>
              </a:rPr>
              <a:t> (37 mph)</a:t>
            </a:r>
          </a:p>
          <a:p>
            <a:pPr marR="0" lvl="0" algn="just" defTabSz="914400" rtl="0" fontAlgn="auto" hangingPunct="1">
              <a:spcBef>
                <a:spcPts val="0"/>
              </a:spcBef>
              <a:spcAft>
                <a:spcPts val="0"/>
              </a:spcAft>
              <a:tabLst/>
              <a:defRPr sz="1800" b="0" i="0" u="none" strike="noStrike" kern="0" cap="none" spc="0" baseline="0">
                <a:solidFill>
                  <a:srgbClr val="000000"/>
                </a:solidFill>
                <a:uFillTx/>
              </a:defRPr>
            </a:pPr>
            <a:endParaRPr lang="en-US" sz="1400" b="1" i="0" u="none" strike="noStrike" kern="1200" cap="none" spc="0" baseline="0" dirty="0">
              <a:solidFill>
                <a:srgbClr val="FFFFFF"/>
              </a:solidFill>
              <a:uFillTx/>
              <a:latin typeface="Futura Std Book" panose="020B0502020204020303" pitchFamily="34" charset="0"/>
              <a:ea typeface="Calibri" pitchFamily="34"/>
              <a:cs typeface="Times New Roman" pitchFamily="18"/>
            </a:endParaRPr>
          </a:p>
          <a:p>
            <a:pPr marR="0" lvl="0" algn="just" defTabSz="914400" rtl="0" fontAlgn="auto" hangingPunct="1">
              <a:spcBef>
                <a:spcPts val="0"/>
              </a:spcBef>
              <a:spcAft>
                <a:spcPts val="0"/>
              </a:spcAft>
              <a:tabLst/>
              <a:defRPr sz="1800" b="0" i="0" u="none" strike="noStrike" kern="0" cap="none" spc="0" baseline="0">
                <a:solidFill>
                  <a:srgbClr val="000000"/>
                </a:solidFill>
                <a:uFillTx/>
              </a:defRPr>
            </a:pPr>
            <a:r>
              <a:rPr lang="en-US" sz="1400" b="1" i="0" u="none" strike="noStrike" kern="1200" cap="none" spc="0" baseline="0" dirty="0">
                <a:solidFill>
                  <a:schemeClr val="bg1"/>
                </a:solidFill>
                <a:uFillTx/>
                <a:latin typeface="Futura Std Book" panose="020B0502020204020303" pitchFamily="34" charset="0"/>
                <a:ea typeface="Calibri" pitchFamily="34"/>
                <a:cs typeface="Times New Roman" pitchFamily="18"/>
              </a:rPr>
              <a:t>Penalties:</a:t>
            </a:r>
          </a:p>
          <a:p>
            <a:pPr marL="285750" marR="0" lvl="0" indent="-285750" algn="just" defTabSz="914400" rtl="0" fontAlgn="auto" hangingPunct="1">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1400" dirty="0">
                <a:solidFill>
                  <a:schemeClr val="bg1"/>
                </a:solidFill>
                <a:latin typeface="Futura Std Book" panose="020B0502020204020303" pitchFamily="34" charset="0"/>
                <a:ea typeface="Calibri" pitchFamily="34"/>
                <a:cs typeface="Times New Roman" pitchFamily="18"/>
              </a:rPr>
              <a:t>Cone contact			- 05 km/h</a:t>
            </a:r>
          </a:p>
          <a:p>
            <a:pPr marL="285750" marR="0" lvl="0" indent="-285750" algn="just" defTabSz="914400" rtl="0" fontAlgn="auto" hangingPunct="1">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1400" b="0" i="0" u="none" strike="noStrike" kern="1200" cap="none" spc="0" baseline="0" dirty="0" err="1">
                <a:solidFill>
                  <a:schemeClr val="bg1"/>
                </a:solidFill>
                <a:uFillTx/>
                <a:latin typeface="Futura Std Book" panose="020B0502020204020303" pitchFamily="34" charset="0"/>
                <a:ea typeface="Calibri" pitchFamily="34"/>
                <a:cs typeface="Times New Roman" pitchFamily="18"/>
              </a:rPr>
              <a:t>Underspeed</a:t>
            </a:r>
            <a:r>
              <a:rPr lang="en-US" sz="1400" b="0" i="0" u="none" strike="noStrike" kern="1200" cap="none" spc="0" baseline="0" dirty="0">
                <a:solidFill>
                  <a:schemeClr val="bg1"/>
                </a:solidFill>
                <a:uFillTx/>
                <a:latin typeface="Futura Std Book" panose="020B0502020204020303" pitchFamily="34" charset="0"/>
                <a:ea typeface="Calibri" pitchFamily="34"/>
                <a:cs typeface="Times New Roman" pitchFamily="18"/>
              </a:rPr>
              <a:t> (less than </a:t>
            </a:r>
            <a:r>
              <a:rPr lang="en-US" sz="1400" dirty="0">
                <a:solidFill>
                  <a:schemeClr val="bg1"/>
                </a:solidFill>
                <a:latin typeface="Futura Std Book" panose="020B0502020204020303" pitchFamily="34" charset="0"/>
                <a:ea typeface="Calibri" pitchFamily="34"/>
                <a:cs typeface="Times New Roman" pitchFamily="18"/>
              </a:rPr>
              <a:t>45 km/h)	- 10 km/h</a:t>
            </a:r>
          </a:p>
          <a:p>
            <a:pPr marL="285750" marR="0" lvl="0" indent="-285750" algn="just" defTabSz="914400" rtl="0" fontAlgn="auto" hangingPunct="1">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1400" dirty="0">
                <a:solidFill>
                  <a:schemeClr val="bg1"/>
                </a:solidFill>
                <a:latin typeface="Futura Std Book" panose="020B0502020204020303" pitchFamily="34" charset="0"/>
                <a:ea typeface="Calibri" pitchFamily="34"/>
                <a:cs typeface="Times New Roman" pitchFamily="18"/>
              </a:rPr>
              <a:t>Overspeed (over 60 km/h)		- 20 km/h</a:t>
            </a:r>
          </a:p>
          <a:p>
            <a:pPr marL="285750" marR="0" lvl="0" indent="-285750" algn="just" defTabSz="914400" rtl="0" fontAlgn="auto" hangingPunct="1">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1400" dirty="0">
                <a:solidFill>
                  <a:schemeClr val="bg1"/>
                </a:solidFill>
                <a:latin typeface="Futura Std Book" panose="020B0502020204020303" pitchFamily="34" charset="0"/>
                <a:ea typeface="Calibri" pitchFamily="34"/>
                <a:cs typeface="Times New Roman" pitchFamily="18"/>
              </a:rPr>
              <a:t>Spin				- 20 km/h</a:t>
            </a:r>
          </a:p>
          <a:p>
            <a:pPr marL="285750" marR="0" lvl="0" indent="-285750" algn="just" defTabSz="914400" rtl="0" fontAlgn="auto" hangingPunct="1">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1400" dirty="0">
                <a:solidFill>
                  <a:schemeClr val="bg1"/>
                </a:solidFill>
                <a:latin typeface="Futura Std Book" panose="020B0502020204020303" pitchFamily="34" charset="0"/>
                <a:ea typeface="Calibri" pitchFamily="34"/>
                <a:cs typeface="Times New Roman" pitchFamily="18"/>
              </a:rPr>
              <a:t>Leaving the Track			- 20 km/h</a:t>
            </a:r>
          </a:p>
          <a:p>
            <a:pPr marL="285750" marR="0" lvl="0" indent="-285750" algn="just" defTabSz="914400" rtl="0" fontAlgn="auto" hangingPunct="1">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endParaRPr lang="en-US" sz="1400" b="1" dirty="0">
              <a:solidFill>
                <a:schemeClr val="bg1"/>
              </a:solidFill>
              <a:latin typeface="Futura Std Book" panose="020B0502020204020303" pitchFamily="34" charset="0"/>
              <a:ea typeface="Calibri" pitchFamily="34"/>
              <a:cs typeface="Times New Roman" pitchFamily="18"/>
            </a:endParaRPr>
          </a:p>
          <a:p>
            <a:pPr marR="0" lvl="0" algn="just" defTabSz="914400" rtl="0" fontAlgn="auto" hangingPunct="1">
              <a:spcBef>
                <a:spcPts val="0"/>
              </a:spcBef>
              <a:spcAft>
                <a:spcPts val="0"/>
              </a:spcAft>
              <a:tabLst/>
              <a:defRPr sz="1800" b="0" i="0" u="none" strike="noStrike" kern="0" cap="none" spc="0" baseline="0">
                <a:solidFill>
                  <a:srgbClr val="000000"/>
                </a:solidFill>
                <a:uFillTx/>
              </a:defRPr>
            </a:pPr>
            <a:r>
              <a:rPr lang="en-US" sz="1400" b="1" dirty="0">
                <a:solidFill>
                  <a:schemeClr val="bg1"/>
                </a:solidFill>
                <a:latin typeface="Futura Std Book" panose="020B0502020204020303" pitchFamily="34" charset="0"/>
                <a:ea typeface="Calibri" pitchFamily="34"/>
                <a:cs typeface="Times New Roman" pitchFamily="18"/>
              </a:rPr>
              <a:t>Score:</a:t>
            </a:r>
          </a:p>
          <a:p>
            <a:pPr algn="just">
              <a:defRPr sz="1800" b="0" i="0" u="none" strike="noStrike" kern="0" cap="none" spc="0" baseline="0">
                <a:solidFill>
                  <a:srgbClr val="000000"/>
                </a:solidFill>
                <a:uFillTx/>
              </a:defRPr>
            </a:pPr>
            <a:r>
              <a:rPr lang="en-US" sz="1400" b="0" i="0" u="none" strike="noStrike" kern="1200" cap="none" spc="0" baseline="0" dirty="0">
                <a:solidFill>
                  <a:srgbClr val="FFFFFF"/>
                </a:solidFill>
                <a:uFillTx/>
                <a:latin typeface="Futura Std Book" panose="020B0502020204020303" pitchFamily="34" charset="0"/>
                <a:ea typeface="Calibri" pitchFamily="34"/>
                <a:cs typeface="Times New Roman" pitchFamily="18"/>
              </a:rPr>
              <a:t>The result is based on the driven speed minus any possible penalties in kmh. For example, i</a:t>
            </a:r>
            <a:r>
              <a:rPr lang="en-US" sz="1400" dirty="0">
                <a:solidFill>
                  <a:schemeClr val="bg1"/>
                </a:solidFill>
                <a:latin typeface="Futura Std Book" panose="020B0502020204020303" pitchFamily="34" charset="0"/>
                <a:ea typeface="Calibri" pitchFamily="34"/>
                <a:cs typeface="Times New Roman" pitchFamily="18"/>
              </a:rPr>
              <a:t>f the driven speed is 50kmh and 2 cones are hit,  the result is: 50 – 5 – 5 = 40 points.</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l-SI" sz="1200" b="0" i="0" u="none" strike="noStrike" kern="1200" cap="none" spc="0" baseline="0" dirty="0">
              <a:solidFill>
                <a:srgbClr val="FFFFFF"/>
              </a:solidFill>
              <a:uFillTx/>
              <a:latin typeface="Futura Std Book"/>
              <a:ea typeface="Calibri" pitchFamily="34"/>
              <a:cs typeface="Times New Roman" pitchFamily="18"/>
            </a:endParaRPr>
          </a:p>
        </p:txBody>
      </p:sp>
      <p:pic>
        <p:nvPicPr>
          <p:cNvPr id="5" name="Imagen 11">
            <a:extLst>
              <a:ext uri="{FF2B5EF4-FFF2-40B4-BE49-F238E27FC236}">
                <a16:creationId xmlns:a16="http://schemas.microsoft.com/office/drawing/2014/main" id="{38E72C43-0816-49D9-43B1-2D738AD1352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218854" y="4457948"/>
            <a:ext cx="2613356" cy="1768609"/>
          </a:xfrm>
          <a:prstGeom prst="rect">
            <a:avLst/>
          </a:prstGeom>
          <a:noFill/>
          <a:ln cap="flat">
            <a:noFill/>
          </a:ln>
        </p:spPr>
      </p:pic>
      <p:pic>
        <p:nvPicPr>
          <p:cNvPr id="6" name="Imagen 13">
            <a:extLst>
              <a:ext uri="{FF2B5EF4-FFF2-40B4-BE49-F238E27FC236}">
                <a16:creationId xmlns:a16="http://schemas.microsoft.com/office/drawing/2014/main" id="{58E885C4-F9A6-927E-B6B2-7470CD46F73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01270" y="471637"/>
            <a:ext cx="2248524" cy="3379387"/>
          </a:xfrm>
          <a:prstGeom prst="rect">
            <a:avLst/>
          </a:prstGeom>
          <a:noFill/>
          <a:ln cap="flat">
            <a:noFill/>
          </a:ln>
        </p:spPr>
      </p:pic>
    </p:spTree>
    <p:extLst>
      <p:ext uri="{BB962C8B-B14F-4D97-AF65-F5344CB8AC3E}">
        <p14:creationId xmlns:p14="http://schemas.microsoft.com/office/powerpoint/2010/main" val="2155343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21">
    <p:bg>
      <p:bgPr>
        <a:solidFill>
          <a:srgbClr val="002D5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F5490-A15D-9374-F9AE-DC1DA0F76F0A}"/>
              </a:ext>
            </a:extLst>
          </p:cNvPr>
          <p:cNvSpPr txBox="1"/>
          <p:nvPr/>
        </p:nvSpPr>
        <p:spPr>
          <a:xfrm rot="16200004">
            <a:off x="-3486644" y="1312877"/>
            <a:ext cx="9144000" cy="1086288"/>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fr-BE" sz="4400" b="1" i="0" u="none" strike="noStrike" kern="1200" cap="none" spc="0" baseline="0" dirty="0">
                <a:solidFill>
                  <a:srgbClr val="FFFFFF"/>
                </a:solidFill>
                <a:uFillTx/>
                <a:latin typeface="Futura Std Book" pitchFamily="34"/>
              </a:rPr>
              <a:t>#7 TASKS</a:t>
            </a:r>
            <a:endParaRPr lang="en-BE" sz="4400" b="1" i="0" u="none" strike="noStrike" kern="1200" cap="none" spc="0" baseline="0" dirty="0">
              <a:solidFill>
                <a:srgbClr val="FFFFFF"/>
              </a:solidFill>
              <a:uFillTx/>
              <a:latin typeface="Futura Std Book" pitchFamily="34"/>
            </a:endParaRPr>
          </a:p>
        </p:txBody>
      </p:sp>
      <p:sp>
        <p:nvSpPr>
          <p:cNvPr id="3" name="TextBox 3">
            <a:extLst>
              <a:ext uri="{FF2B5EF4-FFF2-40B4-BE49-F238E27FC236}">
                <a16:creationId xmlns:a16="http://schemas.microsoft.com/office/drawing/2014/main" id="{2BFCD325-E08F-A328-C57F-D8AE4770EC46}"/>
              </a:ext>
            </a:extLst>
          </p:cNvPr>
          <p:cNvSpPr txBox="1"/>
          <p:nvPr/>
        </p:nvSpPr>
        <p:spPr>
          <a:xfrm>
            <a:off x="4211861" y="293858"/>
            <a:ext cx="3768278" cy="42383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GB" sz="1600" b="1" u="none" strike="noStrike" kern="1200" cap="none" spc="0" baseline="0" dirty="0">
                <a:solidFill>
                  <a:srgbClr val="FFFFFF"/>
                </a:solidFill>
                <a:uFillTx/>
                <a:latin typeface="Futura Std Book" pitchFamily="34"/>
              </a:rPr>
              <a:t>NO.</a:t>
            </a:r>
            <a:r>
              <a:rPr lang="en-GB" sz="1600" b="1" u="none" strike="noStrike" kern="0" cap="none" spc="0" baseline="0" dirty="0">
                <a:solidFill>
                  <a:srgbClr val="FFFFFF"/>
                </a:solidFill>
                <a:uFillTx/>
                <a:latin typeface="Futura Std Book" pitchFamily="34"/>
              </a:rPr>
              <a:t>3</a:t>
            </a:r>
            <a:r>
              <a:rPr lang="en-GB" sz="1600" b="1" i="1" u="none" strike="noStrike" kern="0" cap="none" spc="0" baseline="0" dirty="0">
                <a:solidFill>
                  <a:srgbClr val="FFFFFF"/>
                </a:solidFill>
                <a:uFillTx/>
                <a:latin typeface="Futura Std Book" pitchFamily="34"/>
              </a:rPr>
              <a:t>: </a:t>
            </a:r>
            <a:r>
              <a:rPr lang="en-GB" sz="1600" b="1" u="none" strike="noStrike" kern="0" cap="none" spc="0" baseline="0" dirty="0">
                <a:solidFill>
                  <a:srgbClr val="FFFFFF"/>
                </a:solidFill>
                <a:uFillTx/>
                <a:latin typeface="Futura Std Book" pitchFamily="34"/>
              </a:rPr>
              <a:t>TIME SLALOM - CURVE </a:t>
            </a:r>
            <a:endParaRPr lang="en-GB" sz="1600" b="1" i="0" u="none" strike="noStrike" kern="0" cap="none" spc="0" baseline="0" dirty="0">
              <a:solidFill>
                <a:srgbClr val="B49664"/>
              </a:solidFill>
              <a:uFillTx/>
              <a:latin typeface="Futura Std Book" pitchFamily="34"/>
            </a:endParaRPr>
          </a:p>
        </p:txBody>
      </p:sp>
      <p:sp>
        <p:nvSpPr>
          <p:cNvPr id="4" name="PoljeZBesedilom 5">
            <a:extLst>
              <a:ext uri="{FF2B5EF4-FFF2-40B4-BE49-F238E27FC236}">
                <a16:creationId xmlns:a16="http://schemas.microsoft.com/office/drawing/2014/main" id="{6F2CA103-6067-CE10-DD77-F09760B9D90E}"/>
              </a:ext>
            </a:extLst>
          </p:cNvPr>
          <p:cNvSpPr txBox="1"/>
          <p:nvPr/>
        </p:nvSpPr>
        <p:spPr>
          <a:xfrm>
            <a:off x="1402225" y="963284"/>
            <a:ext cx="7318263" cy="4616648"/>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dirty="0">
                <a:solidFill>
                  <a:srgbClr val="FFFFFF"/>
                </a:solidFill>
                <a:uFillTx/>
                <a:latin typeface="Futura Std Book"/>
                <a:ea typeface="Calibri" pitchFamily="34"/>
                <a:cs typeface="Calibri" pitchFamily="34"/>
              </a:rPr>
              <a:t>DESCRIPTION:</a:t>
            </a:r>
          </a:p>
          <a:p>
            <a:pPr marL="0" marR="0" lvl="0" indent="0" algn="just" defTabSz="914400" rtl="0" fontAlgn="auto" hangingPunct="1">
              <a:spcBef>
                <a:spcPts val="0"/>
              </a:spcBef>
              <a:spcAft>
                <a:spcPts val="0"/>
              </a:spcAft>
              <a:buNone/>
              <a:tabLst/>
              <a:defRPr sz="1800" b="0" i="0" u="none" strike="noStrike" kern="0" cap="none" spc="0" baseline="0">
                <a:solidFill>
                  <a:srgbClr val="000000"/>
                </a:solidFill>
                <a:uFillTx/>
              </a:defRPr>
            </a:pPr>
            <a:endParaRPr lang="en-US" sz="1400" b="1" i="0" u="none" strike="noStrike" kern="1200" cap="none" spc="0" baseline="0" dirty="0">
              <a:solidFill>
                <a:srgbClr val="FFFFFF"/>
              </a:solidFill>
              <a:uFillTx/>
              <a:latin typeface="Futura Std Book"/>
              <a:ea typeface="Calibri" pitchFamily="34"/>
              <a:cs typeface="Calibri" pitchFamily="34"/>
            </a:endParaRPr>
          </a:p>
          <a:p>
            <a:pPr marL="0" marR="0" lvl="0" indent="0" algn="just" defTabSz="914400" rtl="0" fontAlgn="auto" hangingPunct="1">
              <a:spcBef>
                <a:spcPts val="0"/>
              </a:spcBef>
              <a:spcAft>
                <a:spcPts val="0"/>
              </a:spcAft>
              <a:buNone/>
              <a:tabLst/>
              <a:defRPr sz="1800" b="0" i="0" u="none" strike="noStrike" kern="0" cap="none" spc="0" baseline="0">
                <a:solidFill>
                  <a:srgbClr val="000000"/>
                </a:solidFill>
                <a:uFillTx/>
              </a:defRPr>
            </a:pPr>
            <a:r>
              <a:rPr lang="en-US" sz="1400" b="1" dirty="0">
                <a:solidFill>
                  <a:srgbClr val="FFFFFF"/>
                </a:solidFill>
                <a:latin typeface="Futura Std Book" panose="020B0502020204020303" pitchFamily="34" charset="0"/>
                <a:ea typeface="Calibri" pitchFamily="34"/>
                <a:cs typeface="Times New Roman" pitchFamily="18"/>
              </a:rPr>
              <a:t>Vehicle: 01 Vehicle: BYD Han </a:t>
            </a:r>
          </a:p>
          <a:p>
            <a:pPr marL="285750" marR="0" lvl="0" indent="-285750" algn="just" defTabSz="914400" rtl="0" fontAlgn="auto" hangingPunct="1">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1400" b="0" i="0" u="none" strike="noStrike" kern="1200" cap="none" spc="0" baseline="0" dirty="0">
                <a:solidFill>
                  <a:srgbClr val="FFFFFF"/>
                </a:solidFill>
                <a:uFillTx/>
                <a:latin typeface="Futura Std Book"/>
                <a:ea typeface="Calibri" pitchFamily="34"/>
                <a:cs typeface="Calibri" pitchFamily="34"/>
              </a:rPr>
              <a:t>The aim of the exercise is to complete a course as quickly as possible, and to make as few mistakes as possible. </a:t>
            </a:r>
          </a:p>
          <a:p>
            <a:pPr marL="285750" marR="0" lvl="0" indent="-285750" algn="just" defTabSz="914400" rtl="0" fontAlgn="auto" hangingPunct="1">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1400" b="0" i="0" u="none" strike="noStrike" kern="1200" cap="none" spc="0" baseline="0" dirty="0">
                <a:solidFill>
                  <a:srgbClr val="FFFFFF"/>
                </a:solidFill>
                <a:uFillTx/>
                <a:latin typeface="Futura Std Book"/>
                <a:ea typeface="Calibri" pitchFamily="34"/>
                <a:cs typeface="Calibri" pitchFamily="34"/>
              </a:rPr>
              <a:t>Surface: slippery, wet and dry tarmac surface</a:t>
            </a:r>
          </a:p>
          <a:p>
            <a:pPr marL="285750" marR="0" lvl="0" indent="-285750" algn="just" defTabSz="914400" rtl="0" fontAlgn="auto" hangingPunct="1">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1400" b="0" i="0" u="none" strike="noStrike" kern="1200" cap="none" spc="0" baseline="0" dirty="0">
                <a:solidFill>
                  <a:srgbClr val="FFFFFF"/>
                </a:solidFill>
                <a:uFillTx/>
                <a:latin typeface="Futura Std Book"/>
                <a:ea typeface="Calibri" pitchFamily="34"/>
                <a:cs typeface="Calibri" pitchFamily="34"/>
              </a:rPr>
              <a:t>Starting order will be drawn.</a:t>
            </a:r>
          </a:p>
          <a:p>
            <a:pPr marL="285750" marR="0" lvl="0" indent="-285750" algn="just" defTabSz="914400" rtl="0" fontAlgn="auto" hangingPunct="1">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1400" b="0" i="0" u="none" strike="noStrike" kern="1200" cap="none" spc="0" baseline="0" dirty="0">
                <a:solidFill>
                  <a:srgbClr val="FFFFFF"/>
                </a:solidFill>
                <a:uFillTx/>
                <a:latin typeface="Futura Std Book"/>
                <a:ea typeface="Calibri" pitchFamily="34"/>
                <a:cs typeface="Calibri" pitchFamily="34"/>
              </a:rPr>
              <a:t>After the practice run it is a flying start. This will be demonstrated. </a:t>
            </a:r>
          </a:p>
          <a:p>
            <a:pPr marL="285750" indent="-285750" algn="just">
              <a:buFont typeface="Arial" panose="020B0604020202020204" pitchFamily="34" charset="0"/>
              <a:buChar char="•"/>
              <a:defRPr sz="1800" b="0" i="0" u="none" strike="noStrike" kern="0" cap="none" spc="0" baseline="0">
                <a:solidFill>
                  <a:srgbClr val="000000"/>
                </a:solidFill>
                <a:uFillTx/>
              </a:defRPr>
            </a:pPr>
            <a:r>
              <a:rPr lang="en-US" sz="1400" b="0" i="0" u="none" strike="noStrike" kern="1200" cap="none" spc="0" baseline="0" dirty="0">
                <a:solidFill>
                  <a:srgbClr val="FFFFFF"/>
                </a:solidFill>
                <a:uFillTx/>
                <a:latin typeface="Futura Std Book" panose="020B0502020204020303" pitchFamily="34" charset="0"/>
                <a:ea typeface="Calibri" pitchFamily="34"/>
                <a:cs typeface="Times New Roman" pitchFamily="18"/>
              </a:rPr>
              <a:t>Seat belts must be </a:t>
            </a:r>
            <a:r>
              <a:rPr lang="en-US" sz="1400" dirty="0">
                <a:solidFill>
                  <a:srgbClr val="FFFFFF"/>
                </a:solidFill>
                <a:latin typeface="Futura Std Book" panose="020B0502020204020303" pitchFamily="34" charset="0"/>
                <a:ea typeface="Calibri" pitchFamily="34"/>
                <a:cs typeface="Times New Roman" pitchFamily="18"/>
              </a:rPr>
              <a:t>worn</a:t>
            </a:r>
            <a:r>
              <a:rPr lang="en-US" sz="1400" b="0" i="0" u="none" strike="noStrike" kern="1200" cap="none" spc="0" baseline="0" dirty="0">
                <a:solidFill>
                  <a:srgbClr val="FFFFFF"/>
                </a:solidFill>
                <a:uFillTx/>
                <a:latin typeface="Futura Std Book" panose="020B0502020204020303" pitchFamily="34" charset="0"/>
                <a:ea typeface="Calibri" pitchFamily="34"/>
                <a:cs typeface="Times New Roman" pitchFamily="18"/>
              </a:rPr>
              <a:t>.</a:t>
            </a:r>
            <a:endParaRPr lang="en-US" sz="1400" b="0" i="0" u="none" strike="noStrike" kern="1200" cap="none" spc="0" baseline="0" dirty="0">
              <a:solidFill>
                <a:srgbClr val="FFFFFF"/>
              </a:solidFill>
              <a:uFillTx/>
              <a:latin typeface="Futura Std Book"/>
              <a:ea typeface="Calibri" pitchFamily="34"/>
              <a:cs typeface="Calibri" pitchFamily="34"/>
            </a:endParaRPr>
          </a:p>
          <a:p>
            <a:pPr marL="285750" marR="0" lvl="0" indent="-285750" algn="just" defTabSz="914400" rtl="0" fontAlgn="auto" hangingPunct="1">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endParaRPr lang="en-US" sz="1400" dirty="0">
              <a:solidFill>
                <a:srgbClr val="FFFFFF"/>
              </a:solidFill>
              <a:latin typeface="Futura Std Book"/>
              <a:ea typeface="Calibri" pitchFamily="34"/>
              <a:cs typeface="Calibri" pitchFamily="34"/>
            </a:endParaRPr>
          </a:p>
          <a:p>
            <a:pPr marR="0" lvl="0" algn="just" defTabSz="914400" rtl="0" fontAlgn="auto" hangingPunct="1">
              <a:spcBef>
                <a:spcPts val="0"/>
              </a:spcBef>
              <a:spcAft>
                <a:spcPts val="0"/>
              </a:spcAft>
              <a:tabLst/>
              <a:defRPr sz="1800" b="0" i="0" u="none" strike="noStrike" kern="0" cap="none" spc="0" baseline="0">
                <a:solidFill>
                  <a:srgbClr val="000000"/>
                </a:solidFill>
                <a:uFillTx/>
              </a:defRPr>
            </a:pPr>
            <a:r>
              <a:rPr lang="en-US" sz="1400" b="1" i="0" u="none" strike="noStrike" kern="1200" cap="none" spc="0" baseline="0" dirty="0">
                <a:solidFill>
                  <a:schemeClr val="bg1"/>
                </a:solidFill>
                <a:uFillTx/>
                <a:latin typeface="Futura Std Book"/>
                <a:ea typeface="Calibri" pitchFamily="34"/>
                <a:cs typeface="Calibri" pitchFamily="34"/>
              </a:rPr>
              <a:t>Penalties:</a:t>
            </a:r>
          </a:p>
          <a:p>
            <a:pPr marL="285750" marR="0" lvl="0" indent="-285750" algn="just" defTabSz="914400" rtl="0" fontAlgn="auto" hangingPunct="1">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1400" dirty="0">
                <a:solidFill>
                  <a:schemeClr val="bg1"/>
                </a:solidFill>
                <a:latin typeface="Futura Std Book"/>
                <a:ea typeface="Calibri" pitchFamily="34"/>
                <a:cs typeface="Calibri" pitchFamily="34"/>
              </a:rPr>
              <a:t>Cone contact					+ 03 sec</a:t>
            </a:r>
          </a:p>
          <a:p>
            <a:pPr marL="285750" marR="0" lvl="0" indent="-285750" algn="just" defTabSz="914400" rtl="0" fontAlgn="auto" hangingPunct="1">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1400" b="0" i="0" u="none" strike="noStrike" kern="1200" cap="none" spc="0" baseline="0" dirty="0">
                <a:solidFill>
                  <a:schemeClr val="bg1"/>
                </a:solidFill>
                <a:uFillTx/>
                <a:latin typeface="Futura Std Book"/>
                <a:ea typeface="Calibri" pitchFamily="34"/>
                <a:cs typeface="Calibri" pitchFamily="34"/>
              </a:rPr>
              <a:t>Missing a gate					</a:t>
            </a:r>
            <a:r>
              <a:rPr lang="en-US" sz="1400" dirty="0">
                <a:solidFill>
                  <a:schemeClr val="bg1"/>
                </a:solidFill>
                <a:latin typeface="Futura Std Book"/>
                <a:ea typeface="Calibri" pitchFamily="34"/>
                <a:cs typeface="Calibri" pitchFamily="34"/>
              </a:rPr>
              <a:t>+ 06 sec</a:t>
            </a:r>
          </a:p>
          <a:p>
            <a:pPr marL="285750" marR="0" lvl="0" indent="-285750" algn="just" defTabSz="914400" rtl="0" fontAlgn="auto" hangingPunct="1">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1400" b="0" i="0" u="none" strike="noStrike" kern="1200" cap="none" spc="0" baseline="0" dirty="0">
                <a:solidFill>
                  <a:schemeClr val="bg1"/>
                </a:solidFill>
                <a:uFillTx/>
                <a:latin typeface="Futura Std Book"/>
                <a:ea typeface="Calibri" pitchFamily="34"/>
                <a:cs typeface="Calibri" pitchFamily="34"/>
              </a:rPr>
              <a:t>Not stopping (</a:t>
            </a:r>
            <a:r>
              <a:rPr lang="en-US" sz="1400" b="0" i="0" u="none" strike="noStrike" kern="1200" cap="none" spc="0" baseline="0" dirty="0" err="1">
                <a:solidFill>
                  <a:schemeClr val="bg1"/>
                </a:solidFill>
                <a:uFillTx/>
                <a:latin typeface="Futura Std Book"/>
                <a:ea typeface="Calibri" pitchFamily="34"/>
                <a:cs typeface="Calibri" pitchFamily="34"/>
              </a:rPr>
              <a:t>overbraking</a:t>
            </a:r>
            <a:r>
              <a:rPr lang="en-US" sz="1400" b="0" i="0" u="none" strike="noStrike" kern="1200" cap="none" spc="0" baseline="0" dirty="0">
                <a:solidFill>
                  <a:schemeClr val="bg1"/>
                </a:solidFill>
                <a:uFillTx/>
                <a:latin typeface="Futura Std Book"/>
                <a:ea typeface="Calibri" pitchFamily="34"/>
                <a:cs typeface="Calibri" pitchFamily="34"/>
              </a:rPr>
              <a:t>) in the target </a:t>
            </a:r>
            <a:r>
              <a:rPr lang="en-US" sz="1400" dirty="0">
                <a:solidFill>
                  <a:schemeClr val="bg1"/>
                </a:solidFill>
                <a:latin typeface="Futura Std Book"/>
                <a:ea typeface="Calibri" pitchFamily="34"/>
                <a:cs typeface="Calibri" pitchFamily="34"/>
              </a:rPr>
              <a:t>garage		+ 06 sec</a:t>
            </a:r>
          </a:p>
          <a:p>
            <a:pPr marL="285750" marR="0" lvl="0" indent="-285750" algn="just" defTabSz="914400" rtl="0" fontAlgn="auto" hangingPunct="1">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1400" b="0" i="0" u="none" strike="noStrike" kern="1200" cap="none" spc="0" baseline="0" dirty="0">
                <a:solidFill>
                  <a:schemeClr val="bg1"/>
                </a:solidFill>
                <a:uFillTx/>
                <a:latin typeface="Futura Std Book"/>
                <a:ea typeface="Calibri" pitchFamily="34"/>
                <a:cs typeface="Calibri" pitchFamily="34"/>
              </a:rPr>
              <a:t>Leaving the tarmac					+ 06 sec</a:t>
            </a:r>
          </a:p>
          <a:p>
            <a:pPr marR="0" lvl="0" algn="just" defTabSz="914400" rtl="0" fontAlgn="auto" hangingPunct="1">
              <a:spcBef>
                <a:spcPts val="0"/>
              </a:spcBef>
              <a:spcAft>
                <a:spcPts val="0"/>
              </a:spcAft>
              <a:tabLst/>
              <a:defRPr sz="1800" b="0" i="0" u="none" strike="noStrike" kern="0" cap="none" spc="0" baseline="0">
                <a:solidFill>
                  <a:srgbClr val="000000"/>
                </a:solidFill>
                <a:uFillTx/>
              </a:defRPr>
            </a:pPr>
            <a:endParaRPr lang="en-US" sz="1400" b="0" i="0" u="none" strike="noStrike" kern="1200" cap="none" spc="0" baseline="0" dirty="0">
              <a:solidFill>
                <a:schemeClr val="bg1"/>
              </a:solidFill>
              <a:uFillTx/>
              <a:latin typeface="Futura Std Book"/>
              <a:ea typeface="Calibri" pitchFamily="34"/>
              <a:cs typeface="Calibri" pitchFamily="34"/>
            </a:endParaRPr>
          </a:p>
          <a:p>
            <a:pPr marR="0" lvl="0" algn="just" defTabSz="914400" rtl="0" fontAlgn="auto" hangingPunct="1">
              <a:spcBef>
                <a:spcPts val="0"/>
              </a:spcBef>
              <a:spcAft>
                <a:spcPts val="0"/>
              </a:spcAft>
              <a:tabLst/>
              <a:defRPr sz="1800" b="0" i="0" u="none" strike="noStrike" kern="0" cap="none" spc="0" baseline="0">
                <a:solidFill>
                  <a:srgbClr val="000000"/>
                </a:solidFill>
                <a:uFillTx/>
              </a:defRPr>
            </a:pPr>
            <a:r>
              <a:rPr lang="en-US" sz="1400" b="1" dirty="0">
                <a:solidFill>
                  <a:schemeClr val="bg1"/>
                </a:solidFill>
                <a:latin typeface="Futura Std Book"/>
                <a:ea typeface="Calibri" pitchFamily="34"/>
                <a:cs typeface="Calibri" pitchFamily="34"/>
              </a:rPr>
              <a:t>Score:</a:t>
            </a:r>
          </a:p>
          <a:p>
            <a:pPr algn="just">
              <a:defRPr sz="1800" b="0" i="0" u="none" strike="noStrike" kern="0" cap="none" spc="0" baseline="0">
                <a:solidFill>
                  <a:srgbClr val="000000"/>
                </a:solidFill>
                <a:uFillTx/>
              </a:defRPr>
            </a:pPr>
            <a:r>
              <a:rPr lang="en-US" sz="1400" b="0" i="0" u="none" strike="noStrike" kern="1200" cap="none" spc="0" baseline="0" dirty="0">
                <a:solidFill>
                  <a:srgbClr val="FFFFFF"/>
                </a:solidFill>
                <a:uFillTx/>
                <a:latin typeface="Futura Std Book"/>
                <a:ea typeface="Calibri" pitchFamily="34"/>
                <a:cs typeface="Calibri" pitchFamily="34"/>
              </a:rPr>
              <a:t>The result is based on the fastest time then added penalty seconds. Time + penalty seconds.</a:t>
            </a:r>
          </a:p>
          <a:p>
            <a:pPr algn="just">
              <a:defRPr sz="1800" b="0" i="0" u="none" strike="noStrike" kern="0" cap="none" spc="0" baseline="0">
                <a:solidFill>
                  <a:srgbClr val="000000"/>
                </a:solidFill>
                <a:uFillTx/>
              </a:defRPr>
            </a:pPr>
            <a:r>
              <a:rPr lang="en-US" sz="1400" dirty="0">
                <a:solidFill>
                  <a:schemeClr val="bg1"/>
                </a:solidFill>
                <a:latin typeface="Futura Std Book" panose="020B0502020204020303" pitchFamily="34" charset="0"/>
                <a:ea typeface="Calibri" pitchFamily="34"/>
                <a:cs typeface="Times New Roman" pitchFamily="18"/>
              </a:rPr>
              <a:t>For example, if the competitor completes the course in 36,45 sec but misses one gate, the result is: 36,45 + 6 = 42,45 sec.</a:t>
            </a:r>
          </a:p>
          <a:p>
            <a:pPr marR="0" lvl="0" algn="just" defTabSz="914400" rtl="0" fontAlgn="auto" hangingPunct="1">
              <a:spcBef>
                <a:spcPts val="0"/>
              </a:spcBef>
              <a:spcAft>
                <a:spcPts val="0"/>
              </a:spcAft>
              <a:tabLst/>
              <a:defRPr sz="1800" b="0" i="0" u="none" strike="noStrike" kern="0" cap="none" spc="0" baseline="0">
                <a:solidFill>
                  <a:srgbClr val="000000"/>
                </a:solidFill>
                <a:uFillTx/>
              </a:defRPr>
            </a:pPr>
            <a:endParaRPr lang="en-US" sz="1400" b="0" i="0" u="none" strike="noStrike" kern="1200" cap="none" spc="0" baseline="0" dirty="0">
              <a:solidFill>
                <a:srgbClr val="FFFFFF"/>
              </a:solidFill>
              <a:uFillTx/>
              <a:latin typeface="Futura Std Book"/>
              <a:ea typeface="Calibri" pitchFamily="34"/>
              <a:cs typeface="Calibri" pitchFamily="34"/>
            </a:endParaRPr>
          </a:p>
        </p:txBody>
      </p:sp>
      <p:pic>
        <p:nvPicPr>
          <p:cNvPr id="5" name="Imagen 2">
            <a:extLst>
              <a:ext uri="{FF2B5EF4-FFF2-40B4-BE49-F238E27FC236}">
                <a16:creationId xmlns:a16="http://schemas.microsoft.com/office/drawing/2014/main" id="{ABCCA6D2-CF65-7212-08F2-F9203FF0135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348006" y="2738136"/>
            <a:ext cx="2479276" cy="1651236"/>
          </a:xfrm>
          <a:prstGeom prst="rect">
            <a:avLst/>
          </a:prstGeom>
          <a:noFill/>
          <a:ln cap="flat">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20">
    <p:bg>
      <p:bgPr>
        <a:solidFill>
          <a:srgbClr val="002D5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92328-05D4-E2FB-0ED4-47CD930FAB9B}"/>
              </a:ext>
            </a:extLst>
          </p:cNvPr>
          <p:cNvSpPr txBox="1"/>
          <p:nvPr/>
        </p:nvSpPr>
        <p:spPr>
          <a:xfrm rot="16200004">
            <a:off x="-3486644" y="1312877"/>
            <a:ext cx="9144000" cy="1086288"/>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fr-BE" sz="4400" b="1" i="0" u="none" strike="noStrike" kern="1200" cap="none" spc="0" baseline="0" dirty="0">
                <a:solidFill>
                  <a:srgbClr val="FFFFFF"/>
                </a:solidFill>
                <a:uFillTx/>
                <a:latin typeface="Futura Std Book" pitchFamily="34"/>
              </a:rPr>
              <a:t>#7 TASKS</a:t>
            </a:r>
            <a:endParaRPr lang="en-BE" sz="4400" b="1" i="0" u="none" strike="noStrike" kern="1200" cap="none" spc="0" baseline="0" dirty="0">
              <a:solidFill>
                <a:srgbClr val="FFFFFF"/>
              </a:solidFill>
              <a:uFillTx/>
              <a:latin typeface="Futura Std Book" pitchFamily="34"/>
            </a:endParaRPr>
          </a:p>
        </p:txBody>
      </p:sp>
      <p:sp>
        <p:nvSpPr>
          <p:cNvPr id="3" name="TextBox 3">
            <a:extLst>
              <a:ext uri="{FF2B5EF4-FFF2-40B4-BE49-F238E27FC236}">
                <a16:creationId xmlns:a16="http://schemas.microsoft.com/office/drawing/2014/main" id="{67061C0C-99FE-34C8-82E3-0BD6D660C211}"/>
              </a:ext>
            </a:extLst>
          </p:cNvPr>
          <p:cNvSpPr txBox="1"/>
          <p:nvPr/>
        </p:nvSpPr>
        <p:spPr>
          <a:xfrm>
            <a:off x="3674279" y="214961"/>
            <a:ext cx="4843442" cy="788549"/>
          </a:xfrm>
          <a:prstGeom prst="rect">
            <a:avLst/>
          </a:prstGeom>
          <a:noFill/>
          <a:ln cap="flat">
            <a:noFill/>
          </a:ln>
        </p:spPr>
        <p:txBody>
          <a:bodyPr vert="horz" wrap="square" lIns="91440" tIns="45720" rIns="91440" bIns="45720" anchor="t" anchorCtr="0" compatLnSpc="1">
            <a:spAutoFit/>
          </a:bodyPr>
          <a:lstStyle/>
          <a:p>
            <a:pPr>
              <a:lnSpc>
                <a:spcPct val="150000"/>
              </a:lnSpc>
              <a:defRPr sz="1800" b="0" i="0" u="none" strike="noStrike" kern="0" cap="none" spc="0" baseline="0">
                <a:solidFill>
                  <a:srgbClr val="000000"/>
                </a:solidFill>
                <a:uFillTx/>
              </a:defRPr>
            </a:pPr>
            <a:r>
              <a:rPr lang="en-GB" sz="1600" b="1" u="none" strike="noStrike" kern="1200" cap="none" spc="0" baseline="0" dirty="0">
                <a:solidFill>
                  <a:srgbClr val="FFFFFF"/>
                </a:solidFill>
                <a:uFillTx/>
                <a:latin typeface="Futura Std Book" pitchFamily="34"/>
              </a:rPr>
              <a:t>NO.4</a:t>
            </a:r>
            <a:r>
              <a:rPr lang="en-GB" sz="1600" b="1" u="none" strike="noStrike" kern="0" cap="none" spc="0" baseline="0" dirty="0">
                <a:solidFill>
                  <a:srgbClr val="FFFFFF"/>
                </a:solidFill>
                <a:uFillTx/>
                <a:latin typeface="Futura Std Book" pitchFamily="34"/>
              </a:rPr>
              <a:t>: </a:t>
            </a:r>
            <a:r>
              <a:rPr lang="en-GB" sz="1600" b="1" i="0" u="none" strike="noStrike" kern="0" cap="none" spc="0" baseline="0" dirty="0">
                <a:solidFill>
                  <a:srgbClr val="FFFFFF"/>
                </a:solidFill>
                <a:uFillTx/>
                <a:latin typeface="Futura Std Book" pitchFamily="34"/>
              </a:rPr>
              <a:t>OFF ROAD – (OFF-ROAD TERRAIN)</a:t>
            </a: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endParaRPr lang="en-GB" sz="1600" b="1" i="0" u="none" strike="noStrike" kern="0" cap="none" spc="0" baseline="0" dirty="0">
              <a:solidFill>
                <a:srgbClr val="B49664"/>
              </a:solidFill>
              <a:uFillTx/>
              <a:latin typeface="Futura Std Book" pitchFamily="34"/>
            </a:endParaRPr>
          </a:p>
        </p:txBody>
      </p:sp>
      <p:sp>
        <p:nvSpPr>
          <p:cNvPr id="4" name="PoljeZBesedilom 5">
            <a:extLst>
              <a:ext uri="{FF2B5EF4-FFF2-40B4-BE49-F238E27FC236}">
                <a16:creationId xmlns:a16="http://schemas.microsoft.com/office/drawing/2014/main" id="{00A25C47-62B6-66EC-E512-8133A93419C8}"/>
              </a:ext>
            </a:extLst>
          </p:cNvPr>
          <p:cNvSpPr txBox="1"/>
          <p:nvPr/>
        </p:nvSpPr>
        <p:spPr>
          <a:xfrm>
            <a:off x="1499165" y="609235"/>
            <a:ext cx="7716246" cy="6370975"/>
          </a:xfrm>
          <a:prstGeom prst="rect">
            <a:avLst/>
          </a:prstGeom>
          <a:noFill/>
          <a:ln cap="flat">
            <a:noFill/>
          </a:ln>
        </p:spPr>
        <p:txBody>
          <a:bodyPr vert="horz" wrap="square" lIns="91440" tIns="45720" rIns="91440" bIns="45720" anchor="t" anchorCtr="0" compatLnSpc="1">
            <a:spAutoFit/>
          </a:bodyPr>
          <a:lstStyle/>
          <a:p>
            <a:pPr marR="0" lvl="0" algn="just" defTabSz="914400" rtl="0" fontAlgn="auto" hangingPunct="1">
              <a:spcBef>
                <a:spcPts val="0"/>
              </a:spcBef>
              <a:spcAft>
                <a:spcPts val="0"/>
              </a:spcAft>
              <a:buSzPct val="100000"/>
              <a:tabLst/>
              <a:defRPr sz="1800" b="0" i="0" u="none" strike="noStrike" kern="0" cap="none" spc="0" baseline="0">
                <a:solidFill>
                  <a:srgbClr val="000000"/>
                </a:solidFill>
                <a:uFillTx/>
              </a:defRPr>
            </a:pPr>
            <a:r>
              <a:rPr lang="en-GB" sz="1400" b="1" i="0" u="none" strike="noStrike" kern="1200" cap="none" spc="0" baseline="0" dirty="0">
                <a:solidFill>
                  <a:srgbClr val="FFFFFF"/>
                </a:solidFill>
                <a:uFillTx/>
                <a:latin typeface="Futura Std Book"/>
                <a:ea typeface="Calibri" pitchFamily="34"/>
                <a:cs typeface="Calibri" pitchFamily="34"/>
              </a:rPr>
              <a:t>DESCRIPTION</a:t>
            </a:r>
            <a:r>
              <a:rPr lang="en-GB" sz="1400" b="0" i="0" u="none" strike="noStrike" kern="1200" cap="none" spc="0" baseline="0" dirty="0">
                <a:solidFill>
                  <a:srgbClr val="FFFFFF"/>
                </a:solidFill>
                <a:uFillTx/>
                <a:latin typeface="Futura Std Book"/>
                <a:ea typeface="Calibri" pitchFamily="34"/>
                <a:cs typeface="Calibri" pitchFamily="34"/>
              </a:rPr>
              <a:t>: </a:t>
            </a:r>
          </a:p>
          <a:p>
            <a:pPr marR="0" lvl="0" algn="just" defTabSz="914400" rtl="0" fontAlgn="auto" hangingPunct="1">
              <a:spcBef>
                <a:spcPts val="0"/>
              </a:spcBef>
              <a:spcAft>
                <a:spcPts val="0"/>
              </a:spcAft>
              <a:buSzPct val="100000"/>
              <a:tabLst/>
              <a:defRPr sz="1800" b="0" i="0" u="none" strike="noStrike" kern="0" cap="none" spc="0" baseline="0">
                <a:solidFill>
                  <a:srgbClr val="000000"/>
                </a:solidFill>
                <a:uFillTx/>
              </a:defRPr>
            </a:pPr>
            <a:endParaRPr lang="en-GB" sz="1400" b="0" i="0" u="none" strike="noStrike" kern="1200" cap="none" spc="0" baseline="0" dirty="0">
              <a:solidFill>
                <a:srgbClr val="FFFFFF"/>
              </a:solidFill>
              <a:uFillTx/>
              <a:latin typeface="Futura Std Book"/>
              <a:ea typeface="Calibri" pitchFamily="34"/>
              <a:cs typeface="Calibri" pitchFamily="34"/>
            </a:endParaRPr>
          </a:p>
          <a:p>
            <a:pPr algn="just">
              <a:buSzPct val="100000"/>
              <a:defRPr sz="1800" b="0" i="0" u="none" strike="noStrike" kern="0" cap="none" spc="0" baseline="0">
                <a:solidFill>
                  <a:srgbClr val="000000"/>
                </a:solidFill>
                <a:uFillTx/>
              </a:defRPr>
            </a:pPr>
            <a:r>
              <a:rPr lang="en-US" sz="1400" b="1" dirty="0">
                <a:solidFill>
                  <a:srgbClr val="FFFFFF"/>
                </a:solidFill>
                <a:latin typeface="Futura Std Book" panose="020B0502020204020303" pitchFamily="34" charset="0"/>
                <a:ea typeface="Calibri" pitchFamily="34"/>
                <a:cs typeface="Times New Roman" pitchFamily="18"/>
              </a:rPr>
              <a:t>Vehicle: 02 vehicles: identical Ford Ranger with identical </a:t>
            </a:r>
            <a:r>
              <a:rPr lang="en-US" sz="1400" b="1" dirty="0" err="1">
                <a:solidFill>
                  <a:srgbClr val="FFFFFF"/>
                </a:solidFill>
                <a:latin typeface="Futura Std Book" panose="020B0502020204020303" pitchFamily="34" charset="0"/>
                <a:ea typeface="Calibri" pitchFamily="34"/>
                <a:cs typeface="Times New Roman" pitchFamily="18"/>
              </a:rPr>
              <a:t>tyres</a:t>
            </a:r>
            <a:endParaRPr lang="en-US" sz="1400" b="1" dirty="0">
              <a:solidFill>
                <a:srgbClr val="FFFFFF"/>
              </a:solidFill>
              <a:latin typeface="Futura Std Book" panose="020B0502020204020303" pitchFamily="34" charset="0"/>
              <a:ea typeface="Calibri" pitchFamily="34"/>
              <a:cs typeface="Times New Roman" pitchFamily="18"/>
            </a:endParaRPr>
          </a:p>
          <a:p>
            <a:pPr marL="285750" indent="-285750" algn="just">
              <a:buSzPct val="100000"/>
              <a:buFont typeface="Arial" panose="020B0604020202020204" pitchFamily="34" charset="0"/>
              <a:buChar char="•"/>
              <a:defRPr sz="1800" b="0" i="0" u="none" strike="noStrike" kern="0" cap="none" spc="0" baseline="0">
                <a:solidFill>
                  <a:srgbClr val="000000"/>
                </a:solidFill>
                <a:uFillTx/>
              </a:defRPr>
            </a:pPr>
            <a:r>
              <a:rPr lang="en-US" sz="1400" b="0" i="0" u="none" strike="noStrike" kern="1200" cap="none" spc="0" baseline="0" dirty="0">
                <a:solidFill>
                  <a:srgbClr val="FFFFFF"/>
                </a:solidFill>
                <a:uFillTx/>
                <a:latin typeface="Futura Std Book"/>
                <a:ea typeface="Calibri" pitchFamily="34"/>
                <a:cs typeface="Calibri" pitchFamily="34"/>
              </a:rPr>
              <a:t>The aim of the exercise is to complete a marked course as error free as possible under a maximum time. </a:t>
            </a:r>
          </a:p>
          <a:p>
            <a:pPr marL="285750" marR="0" lvl="0" indent="-285750" algn="just" defTabSz="914400" rtl="0" fontAlgn="auto" hangingPunct="1">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r>
              <a:rPr lang="en-US" sz="1400" b="0" i="0" u="none" strike="noStrike" kern="1200" cap="none" spc="0" baseline="0" dirty="0">
                <a:solidFill>
                  <a:srgbClr val="FFFFFF"/>
                </a:solidFill>
                <a:uFillTx/>
                <a:latin typeface="Futura Std Book"/>
                <a:ea typeface="Calibri" pitchFamily="34"/>
                <a:cs typeface="Calibri" pitchFamily="34"/>
              </a:rPr>
              <a:t>Surface: gravel and tracks</a:t>
            </a:r>
          </a:p>
          <a:p>
            <a:pPr marL="285750" marR="0" lvl="0" indent="-285750" algn="just" defTabSz="914400" rtl="0" fontAlgn="auto" hangingPunct="1">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r>
              <a:rPr lang="en-US" sz="1400" b="0" i="0" u="none" strike="noStrike" kern="1200" cap="none" spc="0" baseline="0" dirty="0">
                <a:solidFill>
                  <a:srgbClr val="FFFFFF"/>
                </a:solidFill>
                <a:uFillTx/>
                <a:latin typeface="Futura Std Book"/>
                <a:ea typeface="Calibri" pitchFamily="34"/>
                <a:cs typeface="Calibri" pitchFamily="34"/>
              </a:rPr>
              <a:t>The marking is based on penalty points (0 penalty points best possible rating) and a measured time. Maximum time = 5 mins.</a:t>
            </a:r>
          </a:p>
          <a:p>
            <a:pPr marL="285750" marR="0" lvl="0" indent="-285750" algn="just" defTabSz="914400" rtl="0" fontAlgn="auto" hangingPunct="1">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r>
              <a:rPr lang="en-US" sz="1400" b="0" i="0" u="none" strike="noStrike" kern="1200" cap="none" spc="0" baseline="0" dirty="0">
                <a:solidFill>
                  <a:srgbClr val="FFFFFF"/>
                </a:solidFill>
                <a:uFillTx/>
                <a:latin typeface="Futura Std Book"/>
                <a:ea typeface="Calibri" pitchFamily="34"/>
                <a:cs typeface="Calibri" pitchFamily="34"/>
              </a:rPr>
              <a:t>Starting order will be drawn.</a:t>
            </a:r>
          </a:p>
          <a:p>
            <a:pPr marL="285750" marR="0" lvl="0" indent="-285750" algn="just" defTabSz="914400" rtl="0" fontAlgn="auto" hangingPunct="1">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r>
              <a:rPr lang="en-US" sz="1400" b="0" i="0" u="none" strike="noStrike" kern="1200" cap="none" spc="0" baseline="0" dirty="0">
                <a:solidFill>
                  <a:srgbClr val="FFFFFF"/>
                </a:solidFill>
                <a:uFillTx/>
                <a:latin typeface="Futura Std Book"/>
                <a:ea typeface="Calibri" pitchFamily="34"/>
                <a:cs typeface="Calibri" pitchFamily="34"/>
              </a:rPr>
              <a:t>Standing start (gate)</a:t>
            </a:r>
          </a:p>
          <a:p>
            <a:pPr marL="285750" marR="0" lvl="0" indent="-285750" algn="just" defTabSz="914400" rtl="0" fontAlgn="auto" hangingPunct="1">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r>
              <a:rPr lang="en-US" sz="1400" b="0" i="0" u="none" strike="noStrike" kern="1200" cap="none" spc="0" baseline="0" dirty="0">
                <a:solidFill>
                  <a:srgbClr val="FFFFFF"/>
                </a:solidFill>
                <a:uFillTx/>
                <a:latin typeface="Futura Std Book"/>
                <a:ea typeface="Calibri" pitchFamily="34"/>
                <a:cs typeface="Calibri" pitchFamily="34"/>
              </a:rPr>
              <a:t>Finish in garage (target garage).</a:t>
            </a:r>
          </a:p>
          <a:p>
            <a:pPr marL="285750" marR="0" lvl="0" indent="-285750" algn="just" defTabSz="914400" rtl="0" fontAlgn="auto" hangingPunct="1">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r>
              <a:rPr lang="en-US" sz="1400" b="0" i="0" u="none" strike="noStrike" kern="1200" cap="none" spc="0" baseline="0" dirty="0">
                <a:solidFill>
                  <a:srgbClr val="FFFFFF"/>
                </a:solidFill>
                <a:uFillTx/>
                <a:latin typeface="Futura Std Book"/>
                <a:ea typeface="Calibri" pitchFamily="34"/>
                <a:cs typeface="Calibri" pitchFamily="34"/>
              </a:rPr>
              <a:t>2nd competition vehicle can start, if the 1st still on track, if both participant and the instructor agree.</a:t>
            </a:r>
          </a:p>
          <a:p>
            <a:pPr marL="285750" indent="-285750" algn="just">
              <a:buSzPct val="100000"/>
              <a:buFont typeface="Arial" panose="020B0604020202020204" pitchFamily="34" charset="0"/>
              <a:buChar char="•"/>
              <a:defRPr sz="1800" b="0" i="0" u="none" strike="noStrike" kern="0" cap="none" spc="0" baseline="0">
                <a:solidFill>
                  <a:srgbClr val="000000"/>
                </a:solidFill>
                <a:uFillTx/>
              </a:defRPr>
            </a:pPr>
            <a:r>
              <a:rPr lang="en-US" sz="1400" dirty="0">
                <a:solidFill>
                  <a:schemeClr val="bg1"/>
                </a:solidFill>
                <a:latin typeface="Futura Std Book"/>
                <a:ea typeface="Calibri" pitchFamily="34"/>
                <a:cs typeface="Calibri" pitchFamily="34"/>
              </a:rPr>
              <a:t>If two competitors have the same penalty points</a:t>
            </a:r>
            <a:r>
              <a:rPr lang="en-US" sz="1400" b="0" i="0" u="none" strike="noStrike" kern="1200" cap="none" spc="0" baseline="0" dirty="0">
                <a:solidFill>
                  <a:schemeClr val="bg1"/>
                </a:solidFill>
                <a:uFillTx/>
                <a:latin typeface="Futura Std Book"/>
                <a:ea typeface="Calibri" pitchFamily="34"/>
                <a:cs typeface="Calibri" pitchFamily="34"/>
              </a:rPr>
              <a:t>, then the best time counts.</a:t>
            </a:r>
          </a:p>
          <a:p>
            <a:pPr marL="285750" indent="-285750" algn="just">
              <a:buSzPct val="100000"/>
              <a:buFont typeface="Arial" panose="020B0604020202020204" pitchFamily="34" charset="0"/>
              <a:buChar char="•"/>
              <a:defRPr sz="1800" b="0" i="0" u="none" strike="noStrike" kern="0" cap="none" spc="0" baseline="0">
                <a:solidFill>
                  <a:srgbClr val="000000"/>
                </a:solidFill>
                <a:uFillTx/>
              </a:defRPr>
            </a:pPr>
            <a:r>
              <a:rPr lang="en-US" sz="1400" b="0" i="0" u="none" strike="noStrike" kern="1200" cap="none" spc="0" baseline="0" dirty="0">
                <a:solidFill>
                  <a:srgbClr val="FFFFFF"/>
                </a:solidFill>
                <a:uFillTx/>
                <a:latin typeface="Futura Std Book" panose="020B0502020204020303" pitchFamily="34" charset="0"/>
                <a:ea typeface="Calibri" pitchFamily="34"/>
                <a:cs typeface="Times New Roman" pitchFamily="18"/>
              </a:rPr>
              <a:t>Seat belt must be </a:t>
            </a:r>
            <a:r>
              <a:rPr lang="en-US" sz="1400" dirty="0">
                <a:solidFill>
                  <a:srgbClr val="FFFFFF"/>
                </a:solidFill>
                <a:latin typeface="Futura Std Book" panose="020B0502020204020303" pitchFamily="34" charset="0"/>
                <a:ea typeface="Calibri" pitchFamily="34"/>
                <a:cs typeface="Times New Roman" pitchFamily="18"/>
              </a:rPr>
              <a:t>worn</a:t>
            </a:r>
            <a:r>
              <a:rPr lang="en-US" sz="1400" b="0" i="0" u="none" strike="noStrike" kern="1200" cap="none" spc="0" baseline="0" dirty="0">
                <a:solidFill>
                  <a:srgbClr val="FFFFFF"/>
                </a:solidFill>
                <a:uFillTx/>
                <a:latin typeface="Futura Std Book" panose="020B0502020204020303" pitchFamily="34" charset="0"/>
                <a:ea typeface="Calibri" pitchFamily="34"/>
                <a:cs typeface="Times New Roman" pitchFamily="18"/>
              </a:rPr>
              <a:t>.</a:t>
            </a:r>
            <a:endParaRPr lang="en-US" sz="1400" b="0" i="0" u="none" strike="noStrike" kern="1200" cap="none" spc="0" baseline="0" dirty="0">
              <a:solidFill>
                <a:schemeClr val="bg1"/>
              </a:solidFill>
              <a:uFillTx/>
              <a:latin typeface="Futura Std Book"/>
              <a:ea typeface="Calibri" pitchFamily="34"/>
              <a:cs typeface="Calibri" pitchFamily="34"/>
            </a:endParaRPr>
          </a:p>
          <a:p>
            <a:pPr marL="285750" marR="0" lvl="0" indent="-285750" algn="just" defTabSz="914400" rtl="0" fontAlgn="auto" hangingPunct="1">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endParaRPr lang="en-US" sz="1400" b="0" i="0" u="none" strike="noStrike" kern="1200" cap="none" spc="0" baseline="0" dirty="0">
              <a:solidFill>
                <a:srgbClr val="FFFFFF"/>
              </a:solidFill>
              <a:uFillTx/>
              <a:latin typeface="Futura Std Book"/>
              <a:ea typeface="Calibri" pitchFamily="34"/>
              <a:cs typeface="Calibri" pitchFamily="34"/>
            </a:endParaRPr>
          </a:p>
          <a:p>
            <a:pPr marL="285750" marR="0" lvl="0" indent="-285750" algn="just" defTabSz="914400" rtl="0" fontAlgn="auto" hangingPunct="1">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endParaRPr lang="en-US" sz="1400" dirty="0">
              <a:solidFill>
                <a:srgbClr val="FFFFFF"/>
              </a:solidFill>
              <a:latin typeface="Futura Std Book"/>
              <a:ea typeface="Calibri" pitchFamily="34"/>
              <a:cs typeface="Calibri" pitchFamily="34"/>
            </a:endParaRPr>
          </a:p>
          <a:p>
            <a:pPr marR="0" lvl="0" algn="just" defTabSz="914400" rtl="0" fontAlgn="auto" hangingPunct="1">
              <a:spcBef>
                <a:spcPts val="0"/>
              </a:spcBef>
              <a:spcAft>
                <a:spcPts val="0"/>
              </a:spcAft>
              <a:buSzPct val="100000"/>
              <a:tabLst/>
              <a:defRPr sz="1800" b="0" i="0" u="none" strike="noStrike" kern="0" cap="none" spc="0" baseline="0">
                <a:solidFill>
                  <a:srgbClr val="000000"/>
                </a:solidFill>
                <a:uFillTx/>
              </a:defRPr>
            </a:pPr>
            <a:r>
              <a:rPr lang="en-US" sz="1400" b="1" i="0" u="none" strike="noStrike" kern="1200" cap="none" spc="0" baseline="0" dirty="0">
                <a:solidFill>
                  <a:schemeClr val="bg1"/>
                </a:solidFill>
                <a:uFillTx/>
                <a:latin typeface="Futura Std Book"/>
                <a:ea typeface="Calibri" pitchFamily="34"/>
                <a:cs typeface="Calibri" pitchFamily="34"/>
              </a:rPr>
              <a:t>Penalties:</a:t>
            </a:r>
          </a:p>
          <a:p>
            <a:pPr marL="285750" marR="0" lvl="0" indent="-285750" algn="just" defTabSz="914400" rtl="0" fontAlgn="auto" hangingPunct="1">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r>
              <a:rPr lang="en-US" sz="1400" dirty="0">
                <a:solidFill>
                  <a:schemeClr val="bg1"/>
                </a:solidFill>
                <a:latin typeface="Futura Std Book"/>
                <a:ea typeface="Calibri" pitchFamily="34"/>
                <a:cs typeface="Calibri" pitchFamily="34"/>
              </a:rPr>
              <a:t>Wheels stopped					01 penalty point</a:t>
            </a:r>
          </a:p>
          <a:p>
            <a:pPr marL="285750" marR="0" lvl="0" indent="-285750" algn="just" defTabSz="914400" rtl="0" fontAlgn="auto" hangingPunct="1">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r>
              <a:rPr lang="en-US" sz="1400" b="0" i="0" u="none" strike="noStrike" kern="1200" cap="none" spc="0" baseline="0" dirty="0">
                <a:solidFill>
                  <a:schemeClr val="bg1"/>
                </a:solidFill>
                <a:uFillTx/>
                <a:latin typeface="Futura Std Book"/>
                <a:ea typeface="Calibri" pitchFamily="34"/>
                <a:cs typeface="Calibri" pitchFamily="34"/>
              </a:rPr>
              <a:t>Reversing (incl. stopping)				03 penalty points</a:t>
            </a:r>
          </a:p>
          <a:p>
            <a:pPr marL="285750" marR="0" lvl="0" indent="-285750" algn="just" defTabSz="914400" rtl="0" fontAlgn="auto" hangingPunct="1">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r>
              <a:rPr lang="en-US" sz="1400" dirty="0">
                <a:solidFill>
                  <a:schemeClr val="bg1"/>
                </a:solidFill>
                <a:latin typeface="Futura Std Book"/>
                <a:ea typeface="Calibri" pitchFamily="34"/>
                <a:cs typeface="Calibri" pitchFamily="34"/>
              </a:rPr>
              <a:t>Indicator falls (ball) or touches pole			06 penalty points</a:t>
            </a:r>
          </a:p>
          <a:p>
            <a:pPr marL="285750" indent="-285750" algn="just">
              <a:buSzPct val="100000"/>
              <a:buFont typeface="Arial" panose="020B0604020202020204" pitchFamily="34" charset="0"/>
              <a:buChar char="•"/>
              <a:defRPr sz="1800" b="0" i="0" u="none" strike="noStrike" kern="0" cap="none" spc="0" baseline="0">
                <a:solidFill>
                  <a:srgbClr val="000000"/>
                </a:solidFill>
                <a:uFillTx/>
              </a:defRPr>
            </a:pPr>
            <a:r>
              <a:rPr lang="en-US" sz="1400" b="0" i="0" u="none" strike="noStrike" kern="1200" cap="none" spc="0" baseline="0" dirty="0">
                <a:solidFill>
                  <a:schemeClr val="bg1"/>
                </a:solidFill>
                <a:uFillTx/>
                <a:latin typeface="Futura Std Book"/>
                <a:ea typeface="Calibri" pitchFamily="34"/>
                <a:cs typeface="Calibri" pitchFamily="34"/>
              </a:rPr>
              <a:t>Leaving the imaginary line with all wheels </a:t>
            </a:r>
            <a:r>
              <a:rPr lang="en-US" sz="1400" dirty="0">
                <a:solidFill>
                  <a:schemeClr val="bg1"/>
                </a:solidFill>
                <a:latin typeface="Futura Std Book"/>
                <a:ea typeface="Calibri" pitchFamily="34"/>
                <a:cs typeface="Calibri" pitchFamily="34"/>
              </a:rPr>
              <a:t>(missing the gate)</a:t>
            </a:r>
            <a:r>
              <a:rPr lang="en-US" sz="1400" b="0" i="0" u="none" strike="noStrike" kern="1200" cap="none" spc="0" baseline="0" dirty="0">
                <a:solidFill>
                  <a:schemeClr val="bg1"/>
                </a:solidFill>
                <a:uFillTx/>
                <a:latin typeface="Futura Std Book"/>
                <a:ea typeface="Calibri" pitchFamily="34"/>
                <a:cs typeface="Calibri" pitchFamily="34"/>
              </a:rPr>
              <a:t>	06 penalty points</a:t>
            </a:r>
          </a:p>
          <a:p>
            <a:pPr marL="285750" marR="0" lvl="0" indent="-285750" algn="just" defTabSz="914400" rtl="0" fontAlgn="auto" hangingPunct="1">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r>
              <a:rPr lang="en-US" sz="1400" b="0" i="0" u="none" strike="noStrike" kern="1200" cap="none" spc="0" baseline="0" dirty="0">
                <a:solidFill>
                  <a:schemeClr val="bg1"/>
                </a:solidFill>
                <a:uFillTx/>
                <a:latin typeface="Futura Std Book"/>
                <a:ea typeface="Calibri" pitchFamily="34"/>
                <a:cs typeface="Calibri" pitchFamily="34"/>
              </a:rPr>
              <a:t>Exceeding the maximum time				10 penalty points</a:t>
            </a:r>
          </a:p>
          <a:p>
            <a:pPr marL="285750" marR="0" lvl="0" indent="-285750" algn="just" defTabSz="914400" rtl="0" fontAlgn="auto" hangingPunct="1">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endParaRPr lang="en-US" sz="1400" dirty="0">
              <a:solidFill>
                <a:schemeClr val="bg1"/>
              </a:solidFill>
              <a:latin typeface="Futura Std Book"/>
              <a:ea typeface="Calibri" pitchFamily="34"/>
              <a:cs typeface="Calibri" pitchFamily="34"/>
            </a:endParaRPr>
          </a:p>
          <a:p>
            <a:pPr marR="0" lvl="0" algn="just" defTabSz="914400" rtl="0" fontAlgn="auto" hangingPunct="1">
              <a:spcBef>
                <a:spcPts val="0"/>
              </a:spcBef>
              <a:spcAft>
                <a:spcPts val="0"/>
              </a:spcAft>
              <a:buSzPct val="100000"/>
              <a:tabLst/>
              <a:defRPr sz="1800" b="0" i="0" u="none" strike="noStrike" kern="0" cap="none" spc="0" baseline="0">
                <a:solidFill>
                  <a:srgbClr val="000000"/>
                </a:solidFill>
                <a:uFillTx/>
              </a:defRPr>
            </a:pPr>
            <a:r>
              <a:rPr lang="en-US" sz="1400" b="1" i="0" u="none" strike="noStrike" kern="1200" cap="none" spc="0" baseline="0" dirty="0">
                <a:solidFill>
                  <a:schemeClr val="bg1"/>
                </a:solidFill>
                <a:uFillTx/>
                <a:latin typeface="Futura Std Book"/>
                <a:ea typeface="Calibri" pitchFamily="34"/>
                <a:cs typeface="Calibri" pitchFamily="34"/>
              </a:rPr>
              <a:t>Score:</a:t>
            </a:r>
          </a:p>
          <a:p>
            <a:pPr lvl="0" algn="just">
              <a:buSzPct val="100000"/>
              <a:defRPr sz="1800" b="0" i="0" u="none" strike="noStrike" kern="0" cap="none" spc="0" baseline="0">
                <a:solidFill>
                  <a:srgbClr val="000000"/>
                </a:solidFill>
                <a:uFillTx/>
              </a:defRPr>
            </a:pPr>
            <a:r>
              <a:rPr lang="en-US" sz="1400" b="0" i="0" u="none" strike="noStrike" kern="1200" cap="none" spc="0" baseline="0" dirty="0">
                <a:solidFill>
                  <a:schemeClr val="bg1"/>
                </a:solidFill>
                <a:uFillTx/>
                <a:latin typeface="Futura Std Book"/>
                <a:ea typeface="Calibri" pitchFamily="34"/>
                <a:cs typeface="Calibri" pitchFamily="34"/>
              </a:rPr>
              <a:t>If the wheels stop </a:t>
            </a:r>
            <a:r>
              <a:rPr lang="en-US" sz="1400" dirty="0">
                <a:solidFill>
                  <a:schemeClr val="bg1"/>
                </a:solidFill>
                <a:latin typeface="Futura Std Book"/>
                <a:ea typeface="Calibri" pitchFamily="34"/>
                <a:cs typeface="Calibri" pitchFamily="34"/>
              </a:rPr>
              <a:t>twice and </a:t>
            </a:r>
            <a:r>
              <a:rPr lang="en-US" sz="1400" b="0" i="0" u="none" strike="noStrike" kern="1200" cap="none" spc="0" baseline="0" dirty="0">
                <a:solidFill>
                  <a:schemeClr val="bg1"/>
                </a:solidFill>
                <a:uFillTx/>
                <a:latin typeface="Futura Std Book"/>
                <a:ea typeface="Calibri" pitchFamily="34"/>
                <a:cs typeface="Calibri" pitchFamily="34"/>
              </a:rPr>
              <a:t>one indicator falls, the penalties </a:t>
            </a:r>
            <a:r>
              <a:rPr lang="en-US" sz="1400" dirty="0">
                <a:solidFill>
                  <a:schemeClr val="bg1"/>
                </a:solidFill>
                <a:latin typeface="Futura Std Book"/>
                <a:ea typeface="Calibri" pitchFamily="34"/>
                <a:cs typeface="Calibri" pitchFamily="34"/>
              </a:rPr>
              <a:t>are</a:t>
            </a:r>
            <a:r>
              <a:rPr lang="en-US" sz="1400" b="0" i="0" u="none" strike="noStrike" kern="1200" cap="none" spc="0" baseline="0" dirty="0">
                <a:solidFill>
                  <a:schemeClr val="bg1"/>
                </a:solidFill>
                <a:uFillTx/>
                <a:latin typeface="Futura Std Book"/>
                <a:ea typeface="Calibri" pitchFamily="34"/>
                <a:cs typeface="Calibri" pitchFamily="34"/>
              </a:rPr>
              <a:t>: </a:t>
            </a:r>
          </a:p>
          <a:p>
            <a:pPr lvl="0" algn="just">
              <a:buSzPct val="100000"/>
              <a:defRPr sz="1800" b="0" i="0" u="none" strike="noStrike" kern="0" cap="none" spc="0" baseline="0">
                <a:solidFill>
                  <a:srgbClr val="000000"/>
                </a:solidFill>
                <a:uFillTx/>
              </a:defRPr>
            </a:pPr>
            <a:r>
              <a:rPr lang="en-US" sz="1400" b="0" i="0" u="none" strike="noStrike" kern="1200" cap="none" spc="0" baseline="0" dirty="0">
                <a:solidFill>
                  <a:schemeClr val="bg1"/>
                </a:solidFill>
                <a:uFillTx/>
                <a:latin typeface="Futura Std Book"/>
                <a:ea typeface="Calibri" pitchFamily="34"/>
                <a:cs typeface="Calibri" pitchFamily="34"/>
              </a:rPr>
              <a:t>01 + 01 + 06 = 08 penalty points.</a:t>
            </a:r>
          </a:p>
          <a:p>
            <a:pPr marR="0" lvl="0" algn="just" defTabSz="914400" rtl="0" fontAlgn="auto" hangingPunct="1">
              <a:lnSpc>
                <a:spcPct val="100000"/>
              </a:lnSpc>
              <a:spcBef>
                <a:spcPts val="0"/>
              </a:spcBef>
              <a:spcAft>
                <a:spcPts val="0"/>
              </a:spcAft>
              <a:buSzPct val="100000"/>
              <a:tabLst/>
              <a:defRPr sz="1800" b="0" i="0" u="none" strike="noStrike" kern="0" cap="none" spc="0" baseline="0">
                <a:solidFill>
                  <a:srgbClr val="000000"/>
                </a:solidFill>
                <a:uFillTx/>
              </a:defRPr>
            </a:pPr>
            <a:endParaRPr lang="fr-BE" sz="1600" b="0" i="0" u="none" strike="noStrike" kern="1200" cap="none" spc="0" baseline="0" dirty="0">
              <a:solidFill>
                <a:srgbClr val="FFFFFF"/>
              </a:solidFill>
              <a:uFillTx/>
              <a:latin typeface="Futura Std Book"/>
              <a:ea typeface="Calibri" pitchFamily="34"/>
              <a:cs typeface="Calibri" pitchFamily="34"/>
            </a:endParaRPr>
          </a:p>
        </p:txBody>
      </p:sp>
      <p:pic>
        <p:nvPicPr>
          <p:cNvPr id="5" name="Imagen 2">
            <a:extLst>
              <a:ext uri="{FF2B5EF4-FFF2-40B4-BE49-F238E27FC236}">
                <a16:creationId xmlns:a16="http://schemas.microsoft.com/office/drawing/2014/main" id="{87B7961E-ED21-CADA-0F79-9C434640632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614821" y="4954425"/>
            <a:ext cx="2209315" cy="1473597"/>
          </a:xfrm>
          <a:prstGeom prst="rect">
            <a:avLst/>
          </a:prstGeom>
          <a:noFill/>
          <a:ln cap="flat">
            <a:noFill/>
          </a:ln>
        </p:spPr>
      </p:pic>
      <p:pic>
        <p:nvPicPr>
          <p:cNvPr id="6" name="Imagen 6">
            <a:extLst>
              <a:ext uri="{FF2B5EF4-FFF2-40B4-BE49-F238E27FC236}">
                <a16:creationId xmlns:a16="http://schemas.microsoft.com/office/drawing/2014/main" id="{3EB8FE4C-EAFA-3282-AF57-7DB5917F912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14821" y="2651829"/>
            <a:ext cx="2209315" cy="1656987"/>
          </a:xfrm>
          <a:prstGeom prst="rect">
            <a:avLst/>
          </a:prstGeom>
          <a:noFill/>
          <a:ln cap="flat">
            <a:noFill/>
          </a:ln>
        </p:spPr>
      </p:pic>
      <p:pic>
        <p:nvPicPr>
          <p:cNvPr id="7" name="Imagen 8">
            <a:extLst>
              <a:ext uri="{FF2B5EF4-FFF2-40B4-BE49-F238E27FC236}">
                <a16:creationId xmlns:a16="http://schemas.microsoft.com/office/drawing/2014/main" id="{A1C69E3E-1335-BADF-2E80-6925A5B065E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575258" y="478121"/>
            <a:ext cx="2288442" cy="1528099"/>
          </a:xfrm>
          <a:prstGeom prst="rect">
            <a:avLst/>
          </a:prstGeom>
          <a:noFill/>
          <a:ln cap="flat">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18">
    <p:bg>
      <p:bgPr>
        <a:solidFill>
          <a:srgbClr val="002D5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1ED0F-2683-A8DF-75DD-D4F0F2A1E44C}"/>
              </a:ext>
            </a:extLst>
          </p:cNvPr>
          <p:cNvSpPr txBox="1"/>
          <p:nvPr/>
        </p:nvSpPr>
        <p:spPr>
          <a:xfrm rot="16200004">
            <a:off x="-3486644" y="1312877"/>
            <a:ext cx="9144000" cy="1086288"/>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fr-BE" sz="4400" b="1" i="0" u="none" strike="noStrike" kern="1200" cap="none" spc="0" baseline="0" dirty="0">
                <a:solidFill>
                  <a:srgbClr val="FFFFFF"/>
                </a:solidFill>
                <a:uFillTx/>
                <a:latin typeface="Futura Std Book" pitchFamily="34"/>
              </a:rPr>
              <a:t>#7 TASKS</a:t>
            </a:r>
            <a:endParaRPr lang="en-BE" sz="4400" b="1" i="0" u="none" strike="noStrike" kern="1200" cap="none" spc="0" baseline="0" dirty="0">
              <a:solidFill>
                <a:srgbClr val="FFFFFF"/>
              </a:solidFill>
              <a:uFillTx/>
              <a:latin typeface="Futura Std Book" pitchFamily="34"/>
            </a:endParaRPr>
          </a:p>
        </p:txBody>
      </p:sp>
      <p:sp>
        <p:nvSpPr>
          <p:cNvPr id="4" name="PoljeZBesedilom 5">
            <a:extLst>
              <a:ext uri="{FF2B5EF4-FFF2-40B4-BE49-F238E27FC236}">
                <a16:creationId xmlns:a16="http://schemas.microsoft.com/office/drawing/2014/main" id="{6DC34B4A-E08D-7F4B-68FF-A133A09E5D82}"/>
              </a:ext>
            </a:extLst>
          </p:cNvPr>
          <p:cNvSpPr txBox="1"/>
          <p:nvPr/>
        </p:nvSpPr>
        <p:spPr>
          <a:xfrm>
            <a:off x="1300850" y="731342"/>
            <a:ext cx="8239389" cy="6309420"/>
          </a:xfrm>
          <a:prstGeom prst="rect">
            <a:avLst/>
          </a:prstGeom>
          <a:noFill/>
          <a:ln cap="flat">
            <a:noFill/>
          </a:ln>
        </p:spPr>
        <p:txBody>
          <a:bodyPr vert="horz" wrap="square" lIns="91440" tIns="45720" rIns="91440" bIns="45720" anchor="t" anchorCtr="0" compatLnSpc="1">
            <a:spAutoFit/>
          </a:bodyPr>
          <a:lstStyle/>
          <a:p>
            <a:pPr marR="0" lvl="0" algn="just" defTabSz="914400" rtl="0" fontAlgn="auto" hangingPunct="1">
              <a:spcBef>
                <a:spcPts val="0"/>
              </a:spcBef>
              <a:spcAft>
                <a:spcPts val="0"/>
              </a:spcAft>
              <a:buSzPct val="100000"/>
              <a:tabLst/>
              <a:defRPr sz="1800" b="0" i="0" u="none" strike="noStrike" kern="0" cap="none" spc="0" baseline="0">
                <a:solidFill>
                  <a:srgbClr val="000000"/>
                </a:solidFill>
                <a:uFillTx/>
              </a:defRPr>
            </a:pPr>
            <a:r>
              <a:rPr lang="en-GB" sz="1400" b="1" i="0" u="none" strike="noStrike" kern="1200" cap="none" spc="0" baseline="0" dirty="0">
                <a:solidFill>
                  <a:srgbClr val="FFFFFF"/>
                </a:solidFill>
                <a:uFillTx/>
                <a:latin typeface="Futura Std Book"/>
                <a:ea typeface="Calibri" pitchFamily="34"/>
                <a:cs typeface="Calibri" pitchFamily="34"/>
              </a:rPr>
              <a:t>DESCRIPTION</a:t>
            </a:r>
            <a:r>
              <a:rPr lang="en-GB" sz="1400" b="0" i="0" u="none" strike="noStrike" kern="1200" cap="none" spc="0" baseline="0" dirty="0">
                <a:solidFill>
                  <a:srgbClr val="FFFFFF"/>
                </a:solidFill>
                <a:uFillTx/>
                <a:latin typeface="Futura Std Book"/>
                <a:ea typeface="Calibri" pitchFamily="34"/>
                <a:cs typeface="Calibri" pitchFamily="34"/>
              </a:rPr>
              <a:t>: </a:t>
            </a:r>
          </a:p>
          <a:p>
            <a:pPr marR="0" lvl="0" algn="just" defTabSz="914400" rtl="0" fontAlgn="auto" hangingPunct="1">
              <a:spcBef>
                <a:spcPts val="0"/>
              </a:spcBef>
              <a:spcAft>
                <a:spcPts val="0"/>
              </a:spcAft>
              <a:buSzPct val="100000"/>
              <a:tabLst/>
              <a:defRPr sz="1800" b="0" i="0" u="none" strike="noStrike" kern="0" cap="none" spc="0" baseline="0">
                <a:solidFill>
                  <a:srgbClr val="000000"/>
                </a:solidFill>
                <a:uFillTx/>
              </a:defRPr>
            </a:pPr>
            <a:endParaRPr lang="en-GB" sz="1400" b="0" i="0" u="none" strike="noStrike" kern="1200" cap="none" spc="0" baseline="0" dirty="0">
              <a:solidFill>
                <a:srgbClr val="FFFFFF"/>
              </a:solidFill>
              <a:uFillTx/>
              <a:latin typeface="Futura Std Book"/>
              <a:ea typeface="Calibri" pitchFamily="34"/>
              <a:cs typeface="Calibri" pitchFamily="34"/>
            </a:endParaRPr>
          </a:p>
          <a:p>
            <a:pPr marR="0" lvl="0" algn="just" defTabSz="914400" rtl="0" fontAlgn="auto" hangingPunct="1">
              <a:spcBef>
                <a:spcPts val="0"/>
              </a:spcBef>
              <a:spcAft>
                <a:spcPts val="0"/>
              </a:spcAft>
              <a:buSzPct val="100000"/>
              <a:tabLst/>
              <a:defRPr sz="1800" b="0" i="0" u="none" strike="noStrike" kern="0" cap="none" spc="0" baseline="0">
                <a:solidFill>
                  <a:srgbClr val="000000"/>
                </a:solidFill>
                <a:uFillTx/>
              </a:defRPr>
            </a:pPr>
            <a:r>
              <a:rPr lang="en-GB" sz="1400" b="1" i="0" u="none" strike="noStrike" kern="1200" cap="none" spc="0" baseline="0" dirty="0">
                <a:solidFill>
                  <a:srgbClr val="FFFFFF"/>
                </a:solidFill>
                <a:uFillTx/>
                <a:latin typeface="Futura Std Book"/>
                <a:ea typeface="Calibri" pitchFamily="34"/>
                <a:cs typeface="Calibri" pitchFamily="34"/>
              </a:rPr>
              <a:t>Vehicle: 01 Vehicle: Ford Custom</a:t>
            </a:r>
          </a:p>
          <a:p>
            <a:pPr marL="285750" marR="0" lvl="0" indent="-285750" algn="just" defTabSz="914400" rtl="0" fontAlgn="auto" hangingPunct="1">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r>
              <a:rPr lang="en-US" sz="1400" b="0" i="0" u="none" strike="noStrike" kern="1200" cap="none" spc="0" baseline="0" dirty="0">
                <a:solidFill>
                  <a:srgbClr val="FFFFFF"/>
                </a:solidFill>
                <a:uFillTx/>
                <a:latin typeface="Futura Std Book"/>
                <a:ea typeface="Calibri" pitchFamily="34"/>
                <a:cs typeface="Calibri" pitchFamily="34"/>
              </a:rPr>
              <a:t>The aim of the exercise is a flawless drive through a very narrow course including some parking </a:t>
            </a:r>
            <a:r>
              <a:rPr lang="en-US" sz="1400" b="0" i="0" u="none" strike="noStrike" kern="1200" cap="none" spc="0" baseline="0" dirty="0" err="1">
                <a:solidFill>
                  <a:srgbClr val="FFFFFF"/>
                </a:solidFill>
                <a:uFillTx/>
                <a:latin typeface="Futura Std Book"/>
                <a:ea typeface="Calibri" pitchFamily="34"/>
                <a:cs typeface="Calibri" pitchFamily="34"/>
              </a:rPr>
              <a:t>manoeuvres</a:t>
            </a:r>
            <a:r>
              <a:rPr lang="en-US" sz="1400" b="0" i="0" u="none" strike="noStrike" kern="1200" cap="none" spc="0" baseline="0" dirty="0">
                <a:solidFill>
                  <a:srgbClr val="FFFFFF"/>
                </a:solidFill>
                <a:uFillTx/>
                <a:latin typeface="Futura Std Book"/>
                <a:ea typeface="Calibri" pitchFamily="34"/>
                <a:cs typeface="Calibri" pitchFamily="34"/>
              </a:rPr>
              <a:t>, making as few mistakes as possible. </a:t>
            </a:r>
          </a:p>
          <a:p>
            <a:pPr marL="285750" marR="0" lvl="0" indent="-285750" algn="just" defTabSz="914400" rtl="0" fontAlgn="auto" hangingPunct="1">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r>
              <a:rPr lang="en-US" sz="1400" b="0" i="0" u="none" strike="noStrike" kern="1200" cap="none" spc="0" baseline="0" dirty="0">
                <a:solidFill>
                  <a:srgbClr val="FFFFFF"/>
                </a:solidFill>
                <a:uFillTx/>
                <a:latin typeface="Futura Std Book"/>
                <a:ea typeface="Calibri" pitchFamily="34"/>
                <a:cs typeface="Calibri" pitchFamily="34"/>
              </a:rPr>
              <a:t>Surface: tarmac</a:t>
            </a:r>
          </a:p>
          <a:p>
            <a:pPr marL="285750" marR="0" lvl="0" indent="-285750" algn="just" defTabSz="914400" rtl="0" fontAlgn="auto" hangingPunct="1">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r>
              <a:rPr lang="en-US" sz="1400" b="0" i="0" u="none" strike="noStrike" kern="1200" cap="none" spc="0" baseline="0" dirty="0">
                <a:solidFill>
                  <a:srgbClr val="FFFFFF"/>
                </a:solidFill>
                <a:uFillTx/>
                <a:latin typeface="Futura Std Book"/>
                <a:ea typeface="Calibri" pitchFamily="34"/>
                <a:cs typeface="Calibri" pitchFamily="34"/>
              </a:rPr>
              <a:t>Starting order will be drawn.</a:t>
            </a:r>
          </a:p>
          <a:p>
            <a:pPr marL="285750" marR="0" lvl="0" indent="-285750" algn="just" defTabSz="914400" rtl="0" fontAlgn="auto" hangingPunct="1">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r>
              <a:rPr lang="en-US" sz="1400" b="0" i="0" u="none" strike="noStrike" kern="1200" cap="none" spc="0" baseline="0" dirty="0">
                <a:solidFill>
                  <a:srgbClr val="FFFFFF"/>
                </a:solidFill>
                <a:uFillTx/>
                <a:latin typeface="Futura Std Book"/>
                <a:ea typeface="Calibri" pitchFamily="34"/>
                <a:cs typeface="Calibri" pitchFamily="34"/>
              </a:rPr>
              <a:t>Standing start.</a:t>
            </a:r>
          </a:p>
          <a:p>
            <a:pPr marL="285750" indent="-285750" algn="just">
              <a:buSzPct val="100000"/>
              <a:buFont typeface="Arial" panose="020B0604020202020204" pitchFamily="34" charset="0"/>
              <a:buChar char="•"/>
              <a:defRPr sz="1800" b="0" i="0" u="none" strike="noStrike" kern="0" cap="none" spc="0" baseline="0">
                <a:solidFill>
                  <a:srgbClr val="000000"/>
                </a:solidFill>
                <a:uFillTx/>
              </a:defRPr>
            </a:pPr>
            <a:r>
              <a:rPr lang="en-US" sz="1400" b="0" i="0" u="none" strike="noStrike" kern="1200" cap="none" spc="0" baseline="0" dirty="0">
                <a:solidFill>
                  <a:srgbClr val="FFFFFF"/>
                </a:solidFill>
                <a:uFillTx/>
                <a:latin typeface="Futura Std Book" panose="020B0502020204020303" pitchFamily="34" charset="0"/>
                <a:ea typeface="Calibri" pitchFamily="34"/>
                <a:cs typeface="Times New Roman" pitchFamily="18"/>
              </a:rPr>
              <a:t>Seat belt must be </a:t>
            </a:r>
            <a:r>
              <a:rPr lang="en-US" sz="1400" dirty="0">
                <a:solidFill>
                  <a:srgbClr val="FFFFFF"/>
                </a:solidFill>
                <a:latin typeface="Futura Std Book" panose="020B0502020204020303" pitchFamily="34" charset="0"/>
                <a:ea typeface="Calibri" pitchFamily="34"/>
                <a:cs typeface="Times New Roman" pitchFamily="18"/>
              </a:rPr>
              <a:t>worn.</a:t>
            </a:r>
            <a:endParaRPr lang="en-US" sz="1400" b="0" i="0" u="none" strike="noStrike" kern="1200" cap="none" spc="0" baseline="0" dirty="0">
              <a:solidFill>
                <a:srgbClr val="FFFFFF"/>
              </a:solidFill>
              <a:uFillTx/>
              <a:latin typeface="Futura Std Book"/>
              <a:ea typeface="Calibri" pitchFamily="34"/>
              <a:cs typeface="Calibri" pitchFamily="34"/>
            </a:endParaRPr>
          </a:p>
          <a:p>
            <a:pPr marR="0" lvl="0" algn="just" defTabSz="914400" rtl="0" fontAlgn="auto" hangingPunct="1">
              <a:spcBef>
                <a:spcPts val="0"/>
              </a:spcBef>
              <a:spcAft>
                <a:spcPts val="0"/>
              </a:spcAft>
              <a:buSzPct val="100000"/>
              <a:tabLst/>
              <a:defRPr sz="1800" b="0" i="0" u="none" strike="noStrike" kern="0" cap="none" spc="0" baseline="0">
                <a:solidFill>
                  <a:srgbClr val="000000"/>
                </a:solidFill>
                <a:uFillTx/>
              </a:defRPr>
            </a:pPr>
            <a:endParaRPr lang="en-US" sz="1400" b="1" i="0" u="none" strike="noStrike" kern="1200" cap="none" spc="0" baseline="0" dirty="0">
              <a:solidFill>
                <a:schemeClr val="bg1"/>
              </a:solidFill>
              <a:uFillTx/>
              <a:latin typeface="Futura Std Book"/>
              <a:ea typeface="Calibri" pitchFamily="34"/>
              <a:cs typeface="Calibri" pitchFamily="34"/>
            </a:endParaRPr>
          </a:p>
          <a:p>
            <a:pPr marR="0" lvl="0" algn="just" defTabSz="914400" rtl="0" fontAlgn="auto" hangingPunct="1">
              <a:spcBef>
                <a:spcPts val="0"/>
              </a:spcBef>
              <a:spcAft>
                <a:spcPts val="0"/>
              </a:spcAft>
              <a:buSzPct val="100000"/>
              <a:tabLst/>
              <a:defRPr sz="1800" b="0" i="0" u="none" strike="noStrike" kern="0" cap="none" spc="0" baseline="0">
                <a:solidFill>
                  <a:srgbClr val="000000"/>
                </a:solidFill>
                <a:uFillTx/>
              </a:defRPr>
            </a:pPr>
            <a:r>
              <a:rPr lang="en-US" sz="1400" b="1" i="0" u="none" strike="noStrike" kern="1200" cap="none" spc="0" baseline="0" dirty="0">
                <a:solidFill>
                  <a:schemeClr val="bg1"/>
                </a:solidFill>
                <a:uFillTx/>
                <a:latin typeface="Futura Std Book"/>
                <a:ea typeface="Calibri" pitchFamily="34"/>
                <a:cs typeface="Calibri" pitchFamily="34"/>
              </a:rPr>
              <a:t>Penalties:</a:t>
            </a:r>
          </a:p>
          <a:p>
            <a:pPr marR="0" lvl="0" algn="just" defTabSz="914400" rtl="0" fontAlgn="auto" hangingPunct="1">
              <a:spcBef>
                <a:spcPts val="0"/>
              </a:spcBef>
              <a:spcAft>
                <a:spcPts val="0"/>
              </a:spcAft>
              <a:buSzPct val="100000"/>
              <a:tabLst/>
              <a:defRPr sz="1800" b="0" i="0" u="none" strike="noStrike" kern="0" cap="none" spc="0" baseline="0">
                <a:solidFill>
                  <a:srgbClr val="000000"/>
                </a:solidFill>
                <a:uFillTx/>
              </a:defRPr>
            </a:pPr>
            <a:endParaRPr lang="en-US" sz="1400" b="1" i="0" u="none" strike="noStrike" kern="1200" cap="none" spc="0" baseline="0" dirty="0">
              <a:solidFill>
                <a:schemeClr val="bg1"/>
              </a:solidFill>
              <a:uFillTx/>
              <a:latin typeface="Futura Std Book"/>
              <a:ea typeface="Calibri" pitchFamily="34"/>
              <a:cs typeface="Calibri" pitchFamily="34"/>
            </a:endParaRPr>
          </a:p>
          <a:p>
            <a:pPr marL="285750" marR="0" lvl="0" indent="-285750" algn="just" defTabSz="914400" rtl="0" fontAlgn="auto" hangingPunct="1">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r>
              <a:rPr lang="en-US" sz="1400" dirty="0">
                <a:solidFill>
                  <a:schemeClr val="bg1"/>
                </a:solidFill>
                <a:latin typeface="Futura Std Book"/>
                <a:ea typeface="Calibri" pitchFamily="34"/>
                <a:cs typeface="Calibri" pitchFamily="34"/>
              </a:rPr>
              <a:t>Reversing siren				+ 10 sec</a:t>
            </a:r>
          </a:p>
          <a:p>
            <a:pPr marL="285750" marR="0" lvl="0" indent="-285750" algn="just" defTabSz="914400" rtl="0" fontAlgn="auto" hangingPunct="1">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r>
              <a:rPr lang="en-US" sz="1400" dirty="0">
                <a:solidFill>
                  <a:schemeClr val="bg1"/>
                </a:solidFill>
                <a:latin typeface="Futura Std Book"/>
                <a:ea typeface="Calibri" pitchFamily="34"/>
                <a:cs typeface="Calibri" pitchFamily="34"/>
              </a:rPr>
              <a:t>Cone contact				+ 03 sec</a:t>
            </a:r>
          </a:p>
          <a:p>
            <a:pPr marL="285750" marR="0" lvl="0" indent="-285750" algn="just" defTabSz="914400" rtl="0" fontAlgn="auto" hangingPunct="1">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r>
              <a:rPr lang="en-US" sz="1400" b="0" i="0" u="none" strike="noStrike" kern="1200" cap="none" spc="0" baseline="0" dirty="0">
                <a:solidFill>
                  <a:schemeClr val="bg1"/>
                </a:solidFill>
                <a:uFillTx/>
                <a:latin typeface="Futura Std Book"/>
                <a:ea typeface="Calibri" pitchFamily="34"/>
                <a:cs typeface="Calibri" pitchFamily="34"/>
              </a:rPr>
              <a:t>Maps / barrier by parking			+ 10 sec</a:t>
            </a:r>
          </a:p>
          <a:p>
            <a:pPr marL="285750" marR="0" lvl="0" indent="-285750" algn="just" defTabSz="914400" rtl="0" fontAlgn="auto" hangingPunct="1">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r>
              <a:rPr lang="en-US" sz="1400" dirty="0">
                <a:solidFill>
                  <a:schemeClr val="bg1"/>
                </a:solidFill>
                <a:latin typeface="Futura Std Book"/>
                <a:ea typeface="Calibri" pitchFamily="34"/>
                <a:cs typeface="Calibri" pitchFamily="34"/>
              </a:rPr>
              <a:t>Not stopping (</a:t>
            </a:r>
            <a:r>
              <a:rPr lang="en-US" sz="1400" dirty="0" err="1">
                <a:solidFill>
                  <a:schemeClr val="bg1"/>
                </a:solidFill>
                <a:latin typeface="Futura Std Book"/>
                <a:ea typeface="Calibri" pitchFamily="34"/>
                <a:cs typeface="Calibri" pitchFamily="34"/>
              </a:rPr>
              <a:t>overbraking</a:t>
            </a:r>
            <a:r>
              <a:rPr lang="en-US" sz="1400" dirty="0">
                <a:solidFill>
                  <a:schemeClr val="bg1"/>
                </a:solidFill>
                <a:latin typeface="Futura Std Book"/>
                <a:ea typeface="Calibri" pitchFamily="34"/>
                <a:cs typeface="Calibri" pitchFamily="34"/>
              </a:rPr>
              <a:t>) in the target garage	+ 10 sec</a:t>
            </a:r>
          </a:p>
          <a:p>
            <a:pPr marR="0" lvl="0" algn="just" defTabSz="914400" rtl="0" fontAlgn="auto" hangingPunct="1">
              <a:spcBef>
                <a:spcPts val="0"/>
              </a:spcBef>
              <a:spcAft>
                <a:spcPts val="0"/>
              </a:spcAft>
              <a:buSzPct val="100000"/>
              <a:tabLst/>
              <a:defRPr sz="1800" b="0" i="0" u="none" strike="noStrike" kern="0" cap="none" spc="0" baseline="0">
                <a:solidFill>
                  <a:srgbClr val="000000"/>
                </a:solidFill>
                <a:uFillTx/>
              </a:defRPr>
            </a:pPr>
            <a:r>
              <a:rPr lang="en-US" sz="1400" b="0" u="none" strike="noStrike" kern="1200" cap="none" spc="0" baseline="0" dirty="0">
                <a:solidFill>
                  <a:schemeClr val="bg1"/>
                </a:solidFill>
                <a:uFillTx/>
                <a:latin typeface="Futura Std Book"/>
                <a:ea typeface="Calibri" pitchFamily="34"/>
                <a:cs typeface="Calibri" pitchFamily="34"/>
              </a:rPr>
              <a:t>Altitude control:</a:t>
            </a:r>
          </a:p>
          <a:p>
            <a:pPr marL="285750" marR="0" lvl="0" indent="-285750" algn="just" defTabSz="914400" rtl="0" fontAlgn="auto" hangingPunct="1">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r>
              <a:rPr lang="en-US" sz="1400" dirty="0">
                <a:solidFill>
                  <a:schemeClr val="bg1"/>
                </a:solidFill>
                <a:latin typeface="Futura Std Book"/>
                <a:ea typeface="Calibri" pitchFamily="34"/>
                <a:cs typeface="Calibri" pitchFamily="34"/>
              </a:rPr>
              <a:t>Green marker and red marker to high		+ 20 sec</a:t>
            </a:r>
          </a:p>
          <a:p>
            <a:pPr marL="285750" marR="0" lvl="0" indent="-285750" algn="just" defTabSz="914400" rtl="0" fontAlgn="auto" hangingPunct="1">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r>
              <a:rPr lang="en-US" sz="1400" b="0" i="0" u="none" strike="noStrike" kern="1200" cap="none" spc="0" baseline="0" dirty="0">
                <a:solidFill>
                  <a:schemeClr val="bg1"/>
                </a:solidFill>
                <a:uFillTx/>
                <a:latin typeface="Futura Std Book"/>
                <a:ea typeface="Calibri" pitchFamily="34"/>
                <a:cs typeface="Calibri" pitchFamily="34"/>
              </a:rPr>
              <a:t>Green marker ok – red not touched &gt; perfect	+ 00 sec</a:t>
            </a:r>
          </a:p>
          <a:p>
            <a:pPr marL="285750" marR="0" lvl="0" indent="-285750" algn="just" defTabSz="914400" rtl="0" fontAlgn="auto" hangingPunct="1">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r>
              <a:rPr lang="en-US" sz="1400" b="0" i="0" u="none" strike="noStrike" kern="1200" cap="none" spc="0" baseline="0" dirty="0">
                <a:solidFill>
                  <a:schemeClr val="bg1"/>
                </a:solidFill>
                <a:uFillTx/>
                <a:latin typeface="Futura Std Book"/>
                <a:ea typeface="Calibri" pitchFamily="34"/>
                <a:cs typeface="Calibri" pitchFamily="34"/>
              </a:rPr>
              <a:t>Green marker and red marker touched		+ 20 sec</a:t>
            </a:r>
          </a:p>
          <a:p>
            <a:pPr marL="285750" marR="0" lvl="0" indent="-285750" algn="just" defTabSz="914400" rtl="0" fontAlgn="auto" hangingPunct="1">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endParaRPr lang="en-US" sz="1400" dirty="0">
              <a:solidFill>
                <a:schemeClr val="bg1"/>
              </a:solidFill>
              <a:latin typeface="Futura Std Book"/>
              <a:ea typeface="Calibri" pitchFamily="34"/>
              <a:cs typeface="Calibri" pitchFamily="34"/>
            </a:endParaRPr>
          </a:p>
          <a:p>
            <a:pPr marR="0" lvl="0" algn="just" defTabSz="914400" rtl="0" fontAlgn="auto" hangingPunct="1">
              <a:spcBef>
                <a:spcPts val="0"/>
              </a:spcBef>
              <a:spcAft>
                <a:spcPts val="0"/>
              </a:spcAft>
              <a:buSzPct val="100000"/>
              <a:tabLst/>
              <a:defRPr sz="1800" b="0" i="0" u="none" strike="noStrike" kern="0" cap="none" spc="0" baseline="0">
                <a:solidFill>
                  <a:srgbClr val="000000"/>
                </a:solidFill>
                <a:uFillTx/>
              </a:defRPr>
            </a:pPr>
            <a:r>
              <a:rPr lang="en-US" sz="1400" b="1" i="0" u="none" strike="noStrike" kern="1200" cap="none" spc="0" baseline="0" dirty="0">
                <a:solidFill>
                  <a:schemeClr val="bg1"/>
                </a:solidFill>
                <a:uFillTx/>
                <a:latin typeface="Futura Std Book"/>
                <a:ea typeface="Calibri" pitchFamily="34"/>
                <a:cs typeface="Calibri" pitchFamily="34"/>
              </a:rPr>
              <a:t>Score:</a:t>
            </a:r>
          </a:p>
          <a:p>
            <a:pPr algn="just">
              <a:defRPr sz="1800" b="0" i="0" u="none" strike="noStrike" kern="0" cap="none" spc="0" baseline="0">
                <a:solidFill>
                  <a:srgbClr val="000000"/>
                </a:solidFill>
                <a:uFillTx/>
              </a:defRPr>
            </a:pPr>
            <a:r>
              <a:rPr lang="en-US" sz="1400" b="0" i="0" u="none" strike="noStrike" kern="1200" cap="none" spc="0" baseline="0" dirty="0">
                <a:solidFill>
                  <a:srgbClr val="FFFFFF"/>
                </a:solidFill>
                <a:uFillTx/>
                <a:latin typeface="Futura Std Book"/>
                <a:ea typeface="Calibri" pitchFamily="34"/>
                <a:cs typeface="Calibri" pitchFamily="34"/>
              </a:rPr>
              <a:t>The scoring is based on the fastest time then added penalty seconds. Time + penalty seconds + estimation of the height of the vehicle.</a:t>
            </a:r>
          </a:p>
          <a:p>
            <a:pPr algn="just">
              <a:defRPr sz="1800" b="0" i="0" u="none" strike="noStrike" kern="0" cap="none" spc="0" baseline="0">
                <a:solidFill>
                  <a:srgbClr val="000000"/>
                </a:solidFill>
                <a:uFillTx/>
              </a:defRPr>
            </a:pPr>
            <a:r>
              <a:rPr lang="en-US" sz="1400" dirty="0">
                <a:solidFill>
                  <a:schemeClr val="bg1"/>
                </a:solidFill>
                <a:latin typeface="Futura Std Book" panose="020B0502020204020303" pitchFamily="34" charset="0"/>
                <a:ea typeface="Calibri" pitchFamily="34"/>
                <a:cs typeface="Times New Roman" pitchFamily="18"/>
              </a:rPr>
              <a:t>For example, if the competitor completes the course in 52,78 sec but hit 2 cones and doesn’t stop in the target garage AND touch the green and red marker, the result is:</a:t>
            </a:r>
          </a:p>
          <a:p>
            <a:pPr algn="just">
              <a:defRPr sz="1800" b="0" i="0" u="none" strike="noStrike" kern="0" cap="none" spc="0" baseline="0">
                <a:solidFill>
                  <a:srgbClr val="000000"/>
                </a:solidFill>
                <a:uFillTx/>
              </a:defRPr>
            </a:pPr>
            <a:r>
              <a:rPr lang="en-US" sz="1400" dirty="0">
                <a:solidFill>
                  <a:schemeClr val="bg1"/>
                </a:solidFill>
                <a:latin typeface="Futura Std Book" panose="020B0502020204020303" pitchFamily="34" charset="0"/>
                <a:ea typeface="Calibri" pitchFamily="34"/>
                <a:cs typeface="Times New Roman" pitchFamily="18"/>
              </a:rPr>
              <a:t>52,78 sec + 06 + 10 + 20 = 88,78 sec.</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l-SI" sz="1200" b="0" i="0" u="none" strike="noStrike" kern="1200" cap="none" spc="0" baseline="0" dirty="0">
              <a:solidFill>
                <a:srgbClr val="FFFFFF"/>
              </a:solidFill>
              <a:uFillTx/>
              <a:latin typeface="Futura Std Book"/>
              <a:ea typeface="Calibri" pitchFamily="34"/>
              <a:cs typeface="Times New Roman" pitchFamily="18"/>
            </a:endParaRPr>
          </a:p>
        </p:txBody>
      </p:sp>
      <p:sp>
        <p:nvSpPr>
          <p:cNvPr id="6" name="TextBox 3">
            <a:extLst>
              <a:ext uri="{FF2B5EF4-FFF2-40B4-BE49-F238E27FC236}">
                <a16:creationId xmlns:a16="http://schemas.microsoft.com/office/drawing/2014/main" id="{D0B93CD7-CAC5-960E-EB49-5A17EA034797}"/>
              </a:ext>
            </a:extLst>
          </p:cNvPr>
          <p:cNvSpPr txBox="1"/>
          <p:nvPr/>
        </p:nvSpPr>
        <p:spPr>
          <a:xfrm>
            <a:off x="3398513" y="307508"/>
            <a:ext cx="4497419" cy="4238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GB" sz="1600" b="1" u="none" strike="noStrike" kern="1200" cap="none" spc="0" baseline="0" dirty="0">
                <a:solidFill>
                  <a:schemeClr val="bg1"/>
                </a:solidFill>
                <a:uFillTx/>
                <a:latin typeface="Futura Std Book" pitchFamily="34"/>
              </a:rPr>
              <a:t>NO.5</a:t>
            </a:r>
            <a:r>
              <a:rPr lang="en-GB" sz="1600" b="1" u="none" strike="noStrike" kern="0" cap="none" spc="0" baseline="0" dirty="0">
                <a:solidFill>
                  <a:schemeClr val="bg1"/>
                </a:solidFill>
                <a:uFillTx/>
                <a:latin typeface="Futura Std Book" pitchFamily="34"/>
              </a:rPr>
              <a:t>: </a:t>
            </a:r>
            <a:r>
              <a:rPr lang="en-GB" sz="1600" b="1" i="0" u="none" strike="noStrike" kern="0" cap="none" spc="0" baseline="0" dirty="0">
                <a:solidFill>
                  <a:schemeClr val="bg1"/>
                </a:solidFill>
                <a:uFillTx/>
                <a:latin typeface="Futura Std Book" pitchFamily="34"/>
              </a:rPr>
              <a:t>DAMAGE REDUCTION PARCOURS</a:t>
            </a:r>
          </a:p>
        </p:txBody>
      </p:sp>
      <p:pic>
        <p:nvPicPr>
          <p:cNvPr id="7" name="Imagen 2">
            <a:extLst>
              <a:ext uri="{FF2B5EF4-FFF2-40B4-BE49-F238E27FC236}">
                <a16:creationId xmlns:a16="http://schemas.microsoft.com/office/drawing/2014/main" id="{9DE81E94-8FB2-B3C9-99E4-8291AD00C61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897610" y="2128143"/>
            <a:ext cx="1987077" cy="1491937"/>
          </a:xfrm>
          <a:prstGeom prst="rect">
            <a:avLst/>
          </a:prstGeom>
          <a:noFill/>
          <a:ln cap="flat">
            <a:noFill/>
          </a:ln>
        </p:spPr>
      </p:pic>
      <p:pic>
        <p:nvPicPr>
          <p:cNvPr id="8" name="Imagen 6">
            <a:extLst>
              <a:ext uri="{FF2B5EF4-FFF2-40B4-BE49-F238E27FC236}">
                <a16:creationId xmlns:a16="http://schemas.microsoft.com/office/drawing/2014/main" id="{C6C7C428-4157-6152-59BA-C3C2F0CD37D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97610" y="427194"/>
            <a:ext cx="1987077" cy="1494360"/>
          </a:xfrm>
          <a:prstGeom prst="rect">
            <a:avLst/>
          </a:prstGeom>
          <a:noFill/>
          <a:ln cap="flat">
            <a:noFill/>
          </a:ln>
        </p:spPr>
      </p:pic>
      <p:pic>
        <p:nvPicPr>
          <p:cNvPr id="9" name="Imagen 8">
            <a:extLst>
              <a:ext uri="{FF2B5EF4-FFF2-40B4-BE49-F238E27FC236}">
                <a16:creationId xmlns:a16="http://schemas.microsoft.com/office/drawing/2014/main" id="{2BD23C9F-E1EF-1369-D214-72FFD68B20E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897610" y="3826669"/>
            <a:ext cx="1987077" cy="2870224"/>
          </a:xfrm>
          <a:prstGeom prst="rect">
            <a:avLst/>
          </a:prstGeom>
          <a:noFill/>
          <a:ln cap="flat">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D5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1ED0F-2683-A8DF-75DD-D4F0F2A1E44C}"/>
              </a:ext>
            </a:extLst>
          </p:cNvPr>
          <p:cNvSpPr txBox="1"/>
          <p:nvPr/>
        </p:nvSpPr>
        <p:spPr>
          <a:xfrm rot="16200004">
            <a:off x="-3486644" y="1312877"/>
            <a:ext cx="9144000" cy="1086288"/>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fr-BE" sz="4400" b="1" i="0" u="none" strike="noStrike" kern="1200" cap="none" spc="0" baseline="0" dirty="0">
                <a:solidFill>
                  <a:srgbClr val="FFFFFF"/>
                </a:solidFill>
                <a:uFillTx/>
                <a:latin typeface="Futura Std Book" pitchFamily="34"/>
              </a:rPr>
              <a:t>#7 TASKS</a:t>
            </a:r>
            <a:endParaRPr lang="en-BE" sz="4400" b="1" i="0" u="none" strike="noStrike" kern="1200" cap="none" spc="0" baseline="0" dirty="0">
              <a:solidFill>
                <a:srgbClr val="FFFFFF"/>
              </a:solidFill>
              <a:uFillTx/>
              <a:latin typeface="Futura Std Book" pitchFamily="34"/>
            </a:endParaRPr>
          </a:p>
        </p:txBody>
      </p:sp>
      <p:sp>
        <p:nvSpPr>
          <p:cNvPr id="3" name="TextBox 3">
            <a:extLst>
              <a:ext uri="{FF2B5EF4-FFF2-40B4-BE49-F238E27FC236}">
                <a16:creationId xmlns:a16="http://schemas.microsoft.com/office/drawing/2014/main" id="{DD2CEA7B-9BC7-7469-848C-C9378A4FEA4F}"/>
              </a:ext>
            </a:extLst>
          </p:cNvPr>
          <p:cNvSpPr txBox="1"/>
          <p:nvPr/>
        </p:nvSpPr>
        <p:spPr>
          <a:xfrm>
            <a:off x="4267200" y="410833"/>
            <a:ext cx="3125936" cy="423833"/>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GB" sz="1600" b="1" u="none" strike="noStrike" kern="1200" cap="none" spc="0" baseline="0" dirty="0">
                <a:solidFill>
                  <a:srgbClr val="FFFFFF"/>
                </a:solidFill>
                <a:uFillTx/>
                <a:latin typeface="Futura Std Book" pitchFamily="34"/>
              </a:rPr>
              <a:t>NO.6</a:t>
            </a:r>
            <a:r>
              <a:rPr lang="en-GB" sz="1600" b="1" u="none" strike="noStrike" kern="0" cap="none" spc="0" baseline="0" dirty="0">
                <a:solidFill>
                  <a:srgbClr val="FFFFFF"/>
                </a:solidFill>
                <a:uFillTx/>
                <a:latin typeface="Futura Std Book" pitchFamily="34"/>
              </a:rPr>
              <a:t>: </a:t>
            </a:r>
            <a:r>
              <a:rPr lang="en-GB" sz="1600" b="1" i="0" u="none" strike="noStrike" kern="0" cap="none" spc="0" baseline="0" dirty="0">
                <a:solidFill>
                  <a:srgbClr val="FFFFFF"/>
                </a:solidFill>
                <a:uFillTx/>
                <a:latin typeface="Futura Std Book" pitchFamily="34"/>
              </a:rPr>
              <a:t>ROLL CAR </a:t>
            </a:r>
            <a:endParaRPr lang="en-GB" sz="1600" b="1" i="0" u="none" strike="noStrike" kern="0" cap="none" spc="0" baseline="0" dirty="0">
              <a:solidFill>
                <a:srgbClr val="B49664"/>
              </a:solidFill>
              <a:uFillTx/>
              <a:latin typeface="Futura Std Book" pitchFamily="34"/>
            </a:endParaRPr>
          </a:p>
        </p:txBody>
      </p:sp>
      <p:sp>
        <p:nvSpPr>
          <p:cNvPr id="4" name="PoljeZBesedilom 5">
            <a:extLst>
              <a:ext uri="{FF2B5EF4-FFF2-40B4-BE49-F238E27FC236}">
                <a16:creationId xmlns:a16="http://schemas.microsoft.com/office/drawing/2014/main" id="{6DC34B4A-E08D-7F4B-68FF-A133A09E5D82}"/>
              </a:ext>
            </a:extLst>
          </p:cNvPr>
          <p:cNvSpPr txBox="1"/>
          <p:nvPr/>
        </p:nvSpPr>
        <p:spPr>
          <a:xfrm>
            <a:off x="1342796" y="920620"/>
            <a:ext cx="7908764" cy="4401205"/>
          </a:xfrm>
          <a:prstGeom prst="rect">
            <a:avLst/>
          </a:prstGeom>
          <a:noFill/>
          <a:ln cap="flat">
            <a:noFill/>
          </a:ln>
        </p:spPr>
        <p:txBody>
          <a:bodyPr vert="horz" wrap="square" lIns="91440" tIns="45720" rIns="91440" bIns="45720" anchor="t" anchorCtr="0" compatLnSpc="1">
            <a:spAutoFit/>
          </a:bodyPr>
          <a:lstStyle/>
          <a:p>
            <a:pPr marR="0" lvl="0" algn="just" defTabSz="914400" rtl="0" fontAlgn="auto" hangingPunct="1">
              <a:spcBef>
                <a:spcPts val="0"/>
              </a:spcBef>
              <a:spcAft>
                <a:spcPts val="0"/>
              </a:spcAft>
              <a:buSzPct val="100000"/>
              <a:tabLst/>
              <a:defRPr sz="1800" b="0" i="0" u="none" strike="noStrike" kern="0" cap="none" spc="0" baseline="0">
                <a:solidFill>
                  <a:srgbClr val="000000"/>
                </a:solidFill>
                <a:uFillTx/>
              </a:defRPr>
            </a:pPr>
            <a:r>
              <a:rPr lang="en-GB" sz="1400" b="1" i="0" u="none" strike="noStrike" kern="1200" cap="none" spc="0" baseline="0" dirty="0">
                <a:solidFill>
                  <a:srgbClr val="FFFFFF"/>
                </a:solidFill>
                <a:uFillTx/>
                <a:latin typeface="Futura Std Book"/>
                <a:ea typeface="Calibri" pitchFamily="34"/>
                <a:cs typeface="Calibri" pitchFamily="34"/>
              </a:rPr>
              <a:t>DESCRIPTION</a:t>
            </a:r>
            <a:r>
              <a:rPr lang="en-GB" sz="1600" b="0" i="0" u="none" strike="noStrike" kern="1200" cap="none" spc="0" baseline="0" dirty="0">
                <a:solidFill>
                  <a:srgbClr val="FFFFFF"/>
                </a:solidFill>
                <a:uFillTx/>
                <a:latin typeface="Futura Std Book"/>
                <a:ea typeface="Calibri" pitchFamily="34"/>
                <a:cs typeface="Calibri" pitchFamily="34"/>
              </a:rPr>
              <a:t>:</a:t>
            </a:r>
          </a:p>
          <a:p>
            <a:pPr marR="0" lvl="0" algn="just" defTabSz="914400" rtl="0" fontAlgn="auto" hangingPunct="1">
              <a:spcBef>
                <a:spcPts val="0"/>
              </a:spcBef>
              <a:spcAft>
                <a:spcPts val="0"/>
              </a:spcAft>
              <a:buSzPct val="100000"/>
              <a:tabLst/>
              <a:defRPr sz="1800" b="0" i="0" u="none" strike="noStrike" kern="0" cap="none" spc="0" baseline="0">
                <a:solidFill>
                  <a:srgbClr val="000000"/>
                </a:solidFill>
                <a:uFillTx/>
              </a:defRPr>
            </a:pPr>
            <a:endParaRPr lang="en-GB" sz="1400" b="0" i="0" u="none" strike="noStrike" kern="1200" cap="none" spc="0" baseline="0" dirty="0">
              <a:solidFill>
                <a:srgbClr val="FFFFFF"/>
              </a:solidFill>
              <a:uFillTx/>
              <a:latin typeface="Futura Std Book"/>
              <a:ea typeface="Calibri" pitchFamily="34"/>
              <a:cs typeface="Calibri" pitchFamily="34"/>
            </a:endParaRPr>
          </a:p>
          <a:p>
            <a:pPr marR="0" lvl="0" algn="just" defTabSz="914400" rtl="0" fontAlgn="auto" hangingPunct="1">
              <a:spcBef>
                <a:spcPts val="0"/>
              </a:spcBef>
              <a:spcAft>
                <a:spcPts val="0"/>
              </a:spcAft>
              <a:buSzPct val="100000"/>
              <a:tabLst/>
              <a:defRPr sz="1800" b="0" i="0" u="none" strike="noStrike" kern="0" cap="none" spc="0" baseline="0">
                <a:solidFill>
                  <a:srgbClr val="000000"/>
                </a:solidFill>
                <a:uFillTx/>
              </a:defRPr>
            </a:pPr>
            <a:r>
              <a:rPr lang="en-GB" sz="1400" b="1" i="0" u="none" strike="noStrike" kern="1200" cap="none" spc="0" baseline="0" dirty="0">
                <a:solidFill>
                  <a:srgbClr val="FFFFFF"/>
                </a:solidFill>
                <a:uFillTx/>
                <a:latin typeface="Futura Std Book"/>
                <a:ea typeface="Calibri" pitchFamily="34"/>
                <a:cs typeface="Calibri" pitchFamily="34"/>
              </a:rPr>
              <a:t>Vehicle: 01 Vehicle: Kia </a:t>
            </a:r>
            <a:r>
              <a:rPr lang="en-GB" sz="1400" b="1" i="0" u="none" strike="noStrike" kern="1200" cap="none" spc="0" baseline="0" dirty="0" err="1">
                <a:solidFill>
                  <a:srgbClr val="FFFFFF"/>
                </a:solidFill>
                <a:uFillTx/>
                <a:latin typeface="Futura Std Book"/>
                <a:ea typeface="Calibri" pitchFamily="34"/>
                <a:cs typeface="Calibri" pitchFamily="34"/>
              </a:rPr>
              <a:t>eNiro</a:t>
            </a:r>
            <a:endParaRPr lang="en-GB" sz="1400" b="1" i="0" u="none" strike="noStrike" kern="1200" cap="none" spc="0" baseline="0" dirty="0">
              <a:solidFill>
                <a:srgbClr val="FFFFFF"/>
              </a:solidFill>
              <a:uFillTx/>
              <a:latin typeface="Futura Std Book"/>
              <a:ea typeface="Calibri" pitchFamily="34"/>
              <a:cs typeface="Calibri" pitchFamily="34"/>
            </a:endParaRPr>
          </a:p>
          <a:p>
            <a:pPr marL="285750" marR="0" lvl="0" indent="-285750" algn="just" defTabSz="914400" rtl="0" fontAlgn="auto" hangingPunct="1">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r>
              <a:rPr lang="en-US" sz="1400" b="0" i="0" u="none" strike="noStrike" kern="1200" cap="none" spc="0" baseline="0" dirty="0">
                <a:solidFill>
                  <a:srgbClr val="FFFFFF"/>
                </a:solidFill>
                <a:uFillTx/>
                <a:latin typeface="Futura Std Book"/>
                <a:ea typeface="Calibri" pitchFamily="34"/>
                <a:cs typeface="Calibri" pitchFamily="34"/>
              </a:rPr>
              <a:t>The aim of the exercise is to drive a giant slalom as error free, and as quickly as possible, with a vehicle with unstable rear wheels. </a:t>
            </a:r>
          </a:p>
          <a:p>
            <a:pPr marL="285750" marR="0" lvl="0" indent="-285750" algn="just" defTabSz="914400" rtl="0" fontAlgn="auto" hangingPunct="1">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r>
              <a:rPr lang="en-US" sz="1400" b="0" i="0" u="none" strike="noStrike" kern="1200" cap="none" spc="0" baseline="0" dirty="0">
                <a:solidFill>
                  <a:srgbClr val="FFFFFF"/>
                </a:solidFill>
                <a:uFillTx/>
                <a:latin typeface="Futura Std Book"/>
                <a:ea typeface="Calibri" pitchFamily="34"/>
                <a:cs typeface="Calibri" pitchFamily="34"/>
              </a:rPr>
              <a:t>Surface: tarmac.</a:t>
            </a:r>
          </a:p>
          <a:p>
            <a:pPr marL="285750" marR="0" lvl="0" indent="-285750" algn="just" defTabSz="914400" rtl="0" fontAlgn="auto" hangingPunct="1">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r>
              <a:rPr lang="en-US" sz="1400" b="0" i="0" u="none" strike="noStrike" kern="1200" cap="none" spc="0" baseline="0" dirty="0">
                <a:solidFill>
                  <a:srgbClr val="FFFFFF"/>
                </a:solidFill>
                <a:uFillTx/>
                <a:latin typeface="Futura Std Book"/>
                <a:ea typeface="Calibri" pitchFamily="34"/>
                <a:cs typeface="Calibri" pitchFamily="34"/>
              </a:rPr>
              <a:t>Starting order will be drawn.</a:t>
            </a:r>
          </a:p>
          <a:p>
            <a:pPr marL="285750" marR="0" lvl="0" indent="-285750" algn="just" defTabSz="914400" rtl="0" fontAlgn="auto" hangingPunct="1">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r>
              <a:rPr lang="en-US" sz="1400" b="0" i="0" u="none" strike="noStrike" kern="1200" cap="none" spc="0" baseline="0" dirty="0">
                <a:solidFill>
                  <a:srgbClr val="FFFFFF"/>
                </a:solidFill>
                <a:uFillTx/>
                <a:latin typeface="Futura Std Book"/>
                <a:ea typeface="Calibri" pitchFamily="34"/>
                <a:cs typeface="Calibri" pitchFamily="34"/>
              </a:rPr>
              <a:t>Flying start, finish is stopping in a garage.</a:t>
            </a:r>
          </a:p>
          <a:p>
            <a:pPr marL="285750" indent="-285750" algn="just">
              <a:buSzPct val="100000"/>
              <a:buFont typeface="Arial" panose="020B0604020202020204" pitchFamily="34" charset="0"/>
              <a:buChar char="•"/>
              <a:defRPr sz="1800" b="0" i="0" u="none" strike="noStrike" kern="0" cap="none" spc="0" baseline="0">
                <a:solidFill>
                  <a:srgbClr val="000000"/>
                </a:solidFill>
                <a:uFillTx/>
              </a:defRPr>
            </a:pPr>
            <a:r>
              <a:rPr lang="en-US" sz="1400" b="0" i="0" u="none" strike="noStrike" kern="1200" cap="none" spc="0" baseline="0" dirty="0">
                <a:solidFill>
                  <a:srgbClr val="FFFFFF"/>
                </a:solidFill>
                <a:uFillTx/>
                <a:latin typeface="Futura Std Book" panose="020B0502020204020303" pitchFamily="34" charset="0"/>
                <a:ea typeface="Calibri" pitchFamily="34"/>
                <a:cs typeface="Times New Roman" pitchFamily="18"/>
              </a:rPr>
              <a:t>Seat belt must be worn.</a:t>
            </a:r>
            <a:endParaRPr lang="en-US" sz="1400" b="0" i="0" u="none" strike="noStrike" kern="1200" cap="none" spc="0" baseline="0" dirty="0">
              <a:solidFill>
                <a:srgbClr val="FFFFFF"/>
              </a:solidFill>
              <a:uFillTx/>
              <a:latin typeface="Futura Std Book"/>
              <a:ea typeface="Calibri" pitchFamily="34"/>
              <a:cs typeface="Calibri" pitchFamily="34"/>
            </a:endParaRPr>
          </a:p>
          <a:p>
            <a:pPr marL="285750" marR="0" lvl="0" indent="-285750" algn="just" defTabSz="914400" rtl="0" fontAlgn="auto" hangingPunct="1">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endParaRPr lang="en-US" sz="1400" dirty="0">
              <a:solidFill>
                <a:srgbClr val="FFFFFF"/>
              </a:solidFill>
              <a:latin typeface="Futura Std Book"/>
              <a:ea typeface="Calibri" pitchFamily="34"/>
              <a:cs typeface="Calibri" pitchFamily="34"/>
            </a:endParaRPr>
          </a:p>
          <a:p>
            <a:pPr marR="0" lvl="0" algn="just" defTabSz="914400" rtl="0" fontAlgn="auto" hangingPunct="1">
              <a:spcBef>
                <a:spcPts val="0"/>
              </a:spcBef>
              <a:spcAft>
                <a:spcPts val="0"/>
              </a:spcAft>
              <a:buSzPct val="100000"/>
              <a:tabLst/>
              <a:defRPr sz="1800" b="0" i="0" u="none" strike="noStrike" kern="0" cap="none" spc="0" baseline="0">
                <a:solidFill>
                  <a:srgbClr val="000000"/>
                </a:solidFill>
                <a:uFillTx/>
              </a:defRPr>
            </a:pPr>
            <a:r>
              <a:rPr lang="en-US" sz="1400" b="1" i="0" u="none" strike="noStrike" kern="1200" cap="none" spc="0" baseline="0" dirty="0">
                <a:solidFill>
                  <a:schemeClr val="bg1"/>
                </a:solidFill>
                <a:uFillTx/>
                <a:latin typeface="Futura Std Book"/>
                <a:ea typeface="Calibri" pitchFamily="34"/>
                <a:cs typeface="Calibri" pitchFamily="34"/>
              </a:rPr>
              <a:t>Penalties:</a:t>
            </a:r>
          </a:p>
          <a:p>
            <a:pPr marL="285750" marR="0" lvl="0" indent="-285750" algn="just" defTabSz="914400" rtl="0" fontAlgn="auto" hangingPunct="1">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r>
              <a:rPr lang="en-US" sz="1400" b="0" i="0" u="none" strike="noStrike" kern="1200" cap="none" spc="0" baseline="0" dirty="0">
                <a:solidFill>
                  <a:schemeClr val="bg1"/>
                </a:solidFill>
                <a:uFillTx/>
                <a:latin typeface="Futura Std Book"/>
                <a:ea typeface="Calibri" pitchFamily="34"/>
                <a:cs typeface="Calibri" pitchFamily="34"/>
              </a:rPr>
              <a:t>Cone contact					+ 03 sec</a:t>
            </a:r>
          </a:p>
          <a:p>
            <a:pPr marL="285750" marR="0" lvl="0" indent="-285750" algn="just" defTabSz="914400" rtl="0" fontAlgn="auto" hangingPunct="1">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r>
              <a:rPr lang="en-US" sz="1400" dirty="0">
                <a:solidFill>
                  <a:schemeClr val="bg1"/>
                </a:solidFill>
                <a:latin typeface="Futura Std Book"/>
                <a:ea typeface="Calibri" pitchFamily="34"/>
                <a:cs typeface="Calibri" pitchFamily="34"/>
              </a:rPr>
              <a:t>Missing a gate					+ 06 sec</a:t>
            </a:r>
          </a:p>
          <a:p>
            <a:pPr marL="285750" marR="0" lvl="0" indent="-285750" algn="just" defTabSz="914400" rtl="0" fontAlgn="auto" hangingPunct="1">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r>
              <a:rPr lang="en-US" sz="1400" b="0" i="0" u="none" strike="noStrike" kern="1200" cap="none" spc="0" baseline="0" dirty="0">
                <a:solidFill>
                  <a:schemeClr val="bg1"/>
                </a:solidFill>
                <a:uFillTx/>
                <a:latin typeface="Futura Std Book"/>
                <a:ea typeface="Calibri" pitchFamily="34"/>
                <a:cs typeface="Calibri" pitchFamily="34"/>
              </a:rPr>
              <a:t>Not stopping (</a:t>
            </a:r>
            <a:r>
              <a:rPr lang="en-US" sz="1400" b="0" i="0" u="none" strike="noStrike" kern="1200" cap="none" spc="0" baseline="0" dirty="0" err="1">
                <a:solidFill>
                  <a:schemeClr val="bg1"/>
                </a:solidFill>
                <a:uFillTx/>
                <a:latin typeface="Futura Std Book"/>
                <a:ea typeface="Calibri" pitchFamily="34"/>
                <a:cs typeface="Calibri" pitchFamily="34"/>
              </a:rPr>
              <a:t>overbraking</a:t>
            </a:r>
            <a:r>
              <a:rPr lang="en-US" sz="1400" b="0" i="0" u="none" strike="noStrike" kern="1200" cap="none" spc="0" baseline="0" dirty="0">
                <a:solidFill>
                  <a:schemeClr val="bg1"/>
                </a:solidFill>
                <a:uFillTx/>
                <a:latin typeface="Futura Std Book"/>
                <a:ea typeface="Calibri" pitchFamily="34"/>
                <a:cs typeface="Calibri" pitchFamily="34"/>
              </a:rPr>
              <a:t>) in the target garage		+ 06 sec</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400" b="0" i="0" u="none" strike="noStrike" kern="1200" cap="none" spc="0" baseline="0" dirty="0">
              <a:solidFill>
                <a:schemeClr val="bg1"/>
              </a:solidFill>
              <a:uFillTx/>
              <a:latin typeface="Futura Std Book"/>
              <a:ea typeface="Calibri" pitchFamily="34"/>
              <a:cs typeface="Times New Roman" pitchFamily="18"/>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e-DE" sz="1400" b="1" dirty="0">
                <a:solidFill>
                  <a:schemeClr val="bg1"/>
                </a:solidFill>
                <a:latin typeface="Futura Std Book"/>
                <a:ea typeface="Calibri" pitchFamily="34"/>
                <a:cs typeface="Times New Roman" pitchFamily="18"/>
              </a:rPr>
              <a:t>Score: </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FFFFFF"/>
                </a:solidFill>
                <a:uFillTx/>
                <a:latin typeface="Futura Std Book"/>
                <a:ea typeface="Calibri" pitchFamily="34"/>
                <a:cs typeface="Calibri" pitchFamily="34"/>
              </a:rPr>
              <a:t>The scoring is based on the fastest time then added penalty seconds. Time + penalty seconds.</a:t>
            </a:r>
            <a:endParaRPr lang="de-DE" sz="1400" b="1" dirty="0">
              <a:solidFill>
                <a:schemeClr val="bg1"/>
              </a:solidFill>
              <a:latin typeface="Futura Std Book"/>
              <a:ea typeface="Calibri" pitchFamily="34"/>
              <a:cs typeface="Times New Roman" pitchFamily="18"/>
            </a:endParaRPr>
          </a:p>
          <a:p>
            <a:pPr algn="just">
              <a:defRPr sz="1800" b="0" i="0" u="none" strike="noStrike" kern="0" cap="none" spc="0" baseline="0">
                <a:solidFill>
                  <a:srgbClr val="000000"/>
                </a:solidFill>
                <a:uFillTx/>
              </a:defRPr>
            </a:pPr>
            <a:r>
              <a:rPr lang="en-US" sz="1400" dirty="0">
                <a:solidFill>
                  <a:schemeClr val="bg1"/>
                </a:solidFill>
                <a:latin typeface="Futura Std Book" panose="020B0502020204020303" pitchFamily="34" charset="0"/>
                <a:ea typeface="Calibri" pitchFamily="34"/>
                <a:cs typeface="Times New Roman" pitchFamily="18"/>
              </a:rPr>
              <a:t>For example, if the competitor completes the course in 27,76 sec, but hit a cone and miss one gate, the result is: 27,76 + 3 + 6 = 36,76 sec.</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l-SI" sz="1200" b="0" i="0" u="none" strike="noStrike" kern="1200" cap="none" spc="0" baseline="0" dirty="0">
              <a:solidFill>
                <a:srgbClr val="FFFFFF"/>
              </a:solidFill>
              <a:uFillTx/>
              <a:latin typeface="Futura Std Book"/>
              <a:ea typeface="Calibri" pitchFamily="34"/>
              <a:cs typeface="Times New Roman" pitchFamily="18"/>
            </a:endParaRPr>
          </a:p>
        </p:txBody>
      </p:sp>
      <p:pic>
        <p:nvPicPr>
          <p:cNvPr id="5" name="Imagen 2">
            <a:extLst>
              <a:ext uri="{FF2B5EF4-FFF2-40B4-BE49-F238E27FC236}">
                <a16:creationId xmlns:a16="http://schemas.microsoft.com/office/drawing/2014/main" id="{BDFE7384-109E-05D1-F201-DDCABD54C0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15413" y="2695701"/>
            <a:ext cx="2192401" cy="1466597"/>
          </a:xfrm>
          <a:prstGeom prst="rect">
            <a:avLst/>
          </a:prstGeom>
          <a:noFill/>
          <a:ln cap="flat">
            <a:noFill/>
          </a:ln>
        </p:spPr>
      </p:pic>
    </p:spTree>
    <p:extLst>
      <p:ext uri="{BB962C8B-B14F-4D97-AF65-F5344CB8AC3E}">
        <p14:creationId xmlns:p14="http://schemas.microsoft.com/office/powerpoint/2010/main" val="2333877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14">
    <p:bg>
      <p:bgPr>
        <a:solidFill>
          <a:srgbClr val="002D5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435B2-B9B0-2425-1A55-6F235AB7673C}"/>
              </a:ext>
            </a:extLst>
          </p:cNvPr>
          <p:cNvSpPr txBox="1"/>
          <p:nvPr/>
        </p:nvSpPr>
        <p:spPr>
          <a:xfrm rot="16200004">
            <a:off x="-2174873" y="3269006"/>
            <a:ext cx="6017675" cy="846359"/>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fr-BE" sz="4400" b="1" i="0" u="none" strike="noStrike" kern="1200" cap="none" spc="0" baseline="0" dirty="0">
                <a:solidFill>
                  <a:srgbClr val="FFFFFF"/>
                </a:solidFill>
                <a:uFillTx/>
                <a:latin typeface="Futura Std Book" pitchFamily="34"/>
              </a:rPr>
              <a:t>#8 TASK SCHEDULE</a:t>
            </a:r>
            <a:endParaRPr lang="en-BE" sz="4400" b="1" i="0" u="none" strike="noStrike" kern="1200" cap="none" spc="0" baseline="0" dirty="0">
              <a:solidFill>
                <a:srgbClr val="FFFFFF"/>
              </a:solidFill>
              <a:uFillTx/>
              <a:latin typeface="Futura Std Book" pitchFamily="34"/>
            </a:endParaRPr>
          </a:p>
        </p:txBody>
      </p:sp>
      <p:graphicFrame>
        <p:nvGraphicFramePr>
          <p:cNvPr id="3" name="Table 6">
            <a:extLst>
              <a:ext uri="{FF2B5EF4-FFF2-40B4-BE49-F238E27FC236}">
                <a16:creationId xmlns:a16="http://schemas.microsoft.com/office/drawing/2014/main" id="{29AE3E6C-CEDE-22EA-D350-45E767F89F3D}"/>
              </a:ext>
            </a:extLst>
          </p:cNvPr>
          <p:cNvGraphicFramePr>
            <a:graphicFrameLocks noGrp="1"/>
          </p:cNvGraphicFramePr>
          <p:nvPr>
            <p:extLst>
              <p:ext uri="{D42A27DB-BD31-4B8C-83A1-F6EECF244321}">
                <p14:modId xmlns:p14="http://schemas.microsoft.com/office/powerpoint/2010/main" val="3764477291"/>
              </p:ext>
            </p:extLst>
          </p:nvPr>
        </p:nvGraphicFramePr>
        <p:xfrm>
          <a:off x="1454282" y="1613229"/>
          <a:ext cx="10479644" cy="3479804"/>
        </p:xfrm>
        <a:graphic>
          <a:graphicData uri="http://schemas.openxmlformats.org/drawingml/2006/table">
            <a:tbl>
              <a:tblPr firstRow="1" bandRow="1">
                <a:effectLst/>
                <a:tableStyleId>{5C22544A-7EE6-4342-B048-85BDC9FD1C3A}</a:tableStyleId>
              </a:tblPr>
              <a:tblGrid>
                <a:gridCol w="1497092">
                  <a:extLst>
                    <a:ext uri="{9D8B030D-6E8A-4147-A177-3AD203B41FA5}">
                      <a16:colId xmlns:a16="http://schemas.microsoft.com/office/drawing/2014/main" val="361498975"/>
                    </a:ext>
                  </a:extLst>
                </a:gridCol>
                <a:gridCol w="1497092">
                  <a:extLst>
                    <a:ext uri="{9D8B030D-6E8A-4147-A177-3AD203B41FA5}">
                      <a16:colId xmlns:a16="http://schemas.microsoft.com/office/drawing/2014/main" val="3843629866"/>
                    </a:ext>
                  </a:extLst>
                </a:gridCol>
                <a:gridCol w="1497092">
                  <a:extLst>
                    <a:ext uri="{9D8B030D-6E8A-4147-A177-3AD203B41FA5}">
                      <a16:colId xmlns:a16="http://schemas.microsoft.com/office/drawing/2014/main" val="4257522788"/>
                    </a:ext>
                  </a:extLst>
                </a:gridCol>
                <a:gridCol w="1497092">
                  <a:extLst>
                    <a:ext uri="{9D8B030D-6E8A-4147-A177-3AD203B41FA5}">
                      <a16:colId xmlns:a16="http://schemas.microsoft.com/office/drawing/2014/main" val="1210667073"/>
                    </a:ext>
                  </a:extLst>
                </a:gridCol>
                <a:gridCol w="1497092">
                  <a:extLst>
                    <a:ext uri="{9D8B030D-6E8A-4147-A177-3AD203B41FA5}">
                      <a16:colId xmlns:a16="http://schemas.microsoft.com/office/drawing/2014/main" val="446704409"/>
                    </a:ext>
                  </a:extLst>
                </a:gridCol>
                <a:gridCol w="1497092">
                  <a:extLst>
                    <a:ext uri="{9D8B030D-6E8A-4147-A177-3AD203B41FA5}">
                      <a16:colId xmlns:a16="http://schemas.microsoft.com/office/drawing/2014/main" val="1763205877"/>
                    </a:ext>
                  </a:extLst>
                </a:gridCol>
                <a:gridCol w="1497092">
                  <a:extLst>
                    <a:ext uri="{9D8B030D-6E8A-4147-A177-3AD203B41FA5}">
                      <a16:colId xmlns:a16="http://schemas.microsoft.com/office/drawing/2014/main" val="1970403022"/>
                    </a:ext>
                  </a:extLst>
                </a:gridCol>
              </a:tblGrid>
              <a:tr h="370844">
                <a:tc>
                  <a:txBody>
                    <a:bodyPr/>
                    <a:lstStyle/>
                    <a:p>
                      <a:pPr lvl="0" algn="ctr"/>
                      <a:r>
                        <a:rPr lang="fr-BE" sz="1400" dirty="0">
                          <a:solidFill>
                            <a:srgbClr val="FFFFFF"/>
                          </a:solidFill>
                          <a:latin typeface="Futura Std Book" pitchFamily="34"/>
                        </a:rPr>
                        <a:t>TIME</a:t>
                      </a:r>
                      <a:endParaRPr lang="en-GB" sz="1400" dirty="0">
                        <a:solidFill>
                          <a:srgbClr val="FFFFFF"/>
                        </a:solidFill>
                        <a:latin typeface="Futura Std Book" pitchFamily="34"/>
                      </a:endParaRPr>
                    </a:p>
                  </a:txBody>
                  <a:tcP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7030A0"/>
                    </a:solidFill>
                  </a:tcPr>
                </a:tc>
                <a:tc>
                  <a:txBody>
                    <a:bodyPr/>
                    <a:lstStyle/>
                    <a:p>
                      <a:pPr lvl="0" algn="ctr"/>
                      <a:r>
                        <a:rPr lang="fr-BE" sz="1400" dirty="0">
                          <a:solidFill>
                            <a:srgbClr val="FFFFFF"/>
                          </a:solidFill>
                          <a:latin typeface="Futura Std Book" pitchFamily="34"/>
                        </a:rPr>
                        <a:t>TASK 1</a:t>
                      </a:r>
                      <a:endParaRPr lang="en-GB" sz="1400" dirty="0">
                        <a:solidFill>
                          <a:srgbClr val="FFFFFF"/>
                        </a:solidFill>
                        <a:latin typeface="Futura Std Book" pitchFamily="34"/>
                      </a:endParaRPr>
                    </a:p>
                  </a:txBody>
                  <a:tcP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7030A0"/>
                    </a:solidFill>
                  </a:tcPr>
                </a:tc>
                <a:tc>
                  <a:txBody>
                    <a:bodyPr/>
                    <a:lstStyle/>
                    <a:p>
                      <a:pPr lvl="0" algn="ctr"/>
                      <a:r>
                        <a:rPr lang="fr-BE" sz="1400" dirty="0">
                          <a:solidFill>
                            <a:srgbClr val="FFFFFF"/>
                          </a:solidFill>
                          <a:latin typeface="Futura Std Book" pitchFamily="34"/>
                        </a:rPr>
                        <a:t>TASK 2</a:t>
                      </a:r>
                      <a:endParaRPr lang="en-GB" sz="1400" dirty="0">
                        <a:solidFill>
                          <a:srgbClr val="FFFFFF"/>
                        </a:solidFill>
                        <a:latin typeface="Futura Std Book" pitchFamily="34"/>
                      </a:endParaRPr>
                    </a:p>
                  </a:txBody>
                  <a:tcP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7030A0"/>
                    </a:solidFill>
                  </a:tcPr>
                </a:tc>
                <a:tc>
                  <a:txBody>
                    <a:bodyPr/>
                    <a:lstStyle/>
                    <a:p>
                      <a:pPr lvl="0" algn="ctr"/>
                      <a:r>
                        <a:rPr lang="fr-BE" sz="1400" dirty="0">
                          <a:solidFill>
                            <a:srgbClr val="FFFFFF"/>
                          </a:solidFill>
                          <a:latin typeface="Futura Std Book" pitchFamily="34"/>
                        </a:rPr>
                        <a:t>TASK 3</a:t>
                      </a:r>
                      <a:endParaRPr lang="en-GB" sz="1400" dirty="0">
                        <a:solidFill>
                          <a:srgbClr val="FFFFFF"/>
                        </a:solidFill>
                        <a:latin typeface="Futura Std Book" pitchFamily="34"/>
                      </a:endParaRPr>
                    </a:p>
                  </a:txBody>
                  <a:tcP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7030A0"/>
                    </a:solidFill>
                  </a:tcPr>
                </a:tc>
                <a:tc>
                  <a:txBody>
                    <a:bodyPr/>
                    <a:lstStyle/>
                    <a:p>
                      <a:pPr lvl="0" algn="ctr"/>
                      <a:r>
                        <a:rPr lang="fr-BE" sz="1400" dirty="0">
                          <a:solidFill>
                            <a:srgbClr val="FFFFFF"/>
                          </a:solidFill>
                          <a:latin typeface="Futura Std Book" pitchFamily="34"/>
                        </a:rPr>
                        <a:t>TASK 4</a:t>
                      </a:r>
                      <a:endParaRPr lang="en-GB" sz="1400" dirty="0">
                        <a:solidFill>
                          <a:srgbClr val="FFFFFF"/>
                        </a:solidFill>
                        <a:latin typeface="Futura Std Book" pitchFamily="34"/>
                      </a:endParaRPr>
                    </a:p>
                  </a:txBody>
                  <a:tcP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7030A0"/>
                    </a:solidFill>
                  </a:tcPr>
                </a:tc>
                <a:tc>
                  <a:txBody>
                    <a:bodyPr/>
                    <a:lstStyle/>
                    <a:p>
                      <a:pPr lvl="0" algn="ctr"/>
                      <a:r>
                        <a:rPr lang="fr-BE" sz="1400" dirty="0">
                          <a:solidFill>
                            <a:srgbClr val="FFFFFF"/>
                          </a:solidFill>
                          <a:latin typeface="Futura Std Book" pitchFamily="34"/>
                        </a:rPr>
                        <a:t>TASK 5</a:t>
                      </a:r>
                      <a:endParaRPr lang="en-GB" sz="1400" dirty="0">
                        <a:solidFill>
                          <a:srgbClr val="FFFFFF"/>
                        </a:solidFill>
                        <a:latin typeface="Futura Std Book" pitchFamily="34"/>
                      </a:endParaRPr>
                    </a:p>
                  </a:txBody>
                  <a:tcP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7030A0"/>
                    </a:solidFill>
                  </a:tcPr>
                </a:tc>
                <a:tc>
                  <a:txBody>
                    <a:bodyPr/>
                    <a:lstStyle/>
                    <a:p>
                      <a:pPr lvl="0" algn="ctr"/>
                      <a:r>
                        <a:rPr lang="fr-BE" sz="1400" dirty="0">
                          <a:solidFill>
                            <a:srgbClr val="FFFFFF"/>
                          </a:solidFill>
                          <a:latin typeface="Futura Std Book" pitchFamily="34"/>
                        </a:rPr>
                        <a:t>TASK 6</a:t>
                      </a:r>
                      <a:endParaRPr lang="en-GB" sz="1400" dirty="0">
                        <a:solidFill>
                          <a:srgbClr val="FFFFFF"/>
                        </a:solidFill>
                        <a:latin typeface="Futura Std Book" pitchFamily="34"/>
                      </a:endParaRPr>
                    </a:p>
                  </a:txBody>
                  <a:tcP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7030A0"/>
                    </a:solidFill>
                  </a:tcPr>
                </a:tc>
                <a:extLst>
                  <a:ext uri="{0D108BD9-81ED-4DB2-BD59-A6C34878D82A}">
                    <a16:rowId xmlns:a16="http://schemas.microsoft.com/office/drawing/2014/main" val="947901840"/>
                  </a:ext>
                </a:extLst>
              </a:tr>
              <a:tr h="459411">
                <a:tc>
                  <a:txBody>
                    <a:bodyPr/>
                    <a:lstStyle/>
                    <a:p>
                      <a:pPr lvl="0"/>
                      <a:r>
                        <a:rPr lang="fr-BE" sz="1400" b="1" dirty="0">
                          <a:solidFill>
                            <a:srgbClr val="FFFFFF"/>
                          </a:solidFill>
                          <a:latin typeface="Futura Std Book" panose="020B0502020204020303" pitchFamily="34" charset="0"/>
                        </a:rPr>
                        <a:t>10.00 – 10.45</a:t>
                      </a:r>
                    </a:p>
                    <a:p>
                      <a:pPr lvl="0"/>
                      <a:endParaRPr lang="en-GB" sz="1400" b="1" dirty="0">
                        <a:solidFill>
                          <a:srgbClr val="FFFFFF"/>
                        </a:solidFill>
                        <a:latin typeface="Futura Std Book" panose="020B0502020204020303" pitchFamily="34" charset="0"/>
                      </a:endParaRPr>
                    </a:p>
                  </a:txBody>
                  <a:tcP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chemeClr val="accent5"/>
                    </a:solidFill>
                  </a:tcPr>
                </a:tc>
                <a:tc>
                  <a:txBody>
                    <a:bodyPr/>
                    <a:lstStyle/>
                    <a:p>
                      <a:pPr lvl="0" algn="ctr"/>
                      <a:r>
                        <a:rPr lang="fr-BE" sz="1400" b="1" dirty="0">
                          <a:solidFill>
                            <a:srgbClr val="FFFFFF"/>
                          </a:solidFill>
                          <a:latin typeface="Futura Std Book" panose="020B0502020204020303" pitchFamily="34" charset="0"/>
                        </a:rPr>
                        <a:t>GROUP 1</a:t>
                      </a:r>
                      <a:endParaRPr lang="en-GB" sz="1400" b="1" dirty="0">
                        <a:solidFill>
                          <a:srgbClr val="FFFFFF"/>
                        </a:solidFill>
                        <a:latin typeface="Futura Std Book" panose="020B0502020204020303" pitchFamily="34" charset="0"/>
                      </a:endParaRPr>
                    </a:p>
                  </a:txBody>
                  <a:tcP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chemeClr val="accent5"/>
                    </a:solidFill>
                  </a:tcPr>
                </a:tc>
                <a:tc>
                  <a:txBody>
                    <a:bodyPr/>
                    <a:lstStyle/>
                    <a:p>
                      <a:pPr marL="0" marR="0" lvl="0" indent="0" algn="ctr" defTabSz="914400" rtl="0" fontAlgn="auto" hangingPunct="1">
                        <a:lnSpc>
                          <a:spcPct val="100000"/>
                        </a:lnSpc>
                        <a:spcBef>
                          <a:spcPts val="0"/>
                        </a:spcBef>
                        <a:spcAft>
                          <a:spcPts val="0"/>
                        </a:spcAft>
                        <a:buNone/>
                        <a:tabLst/>
                      </a:pPr>
                      <a:r>
                        <a:rPr lang="fr-BE" sz="1400" b="1" dirty="0">
                          <a:solidFill>
                            <a:srgbClr val="FFFFFF"/>
                          </a:solidFill>
                          <a:latin typeface="Futura Std Book" panose="020B0502020204020303" pitchFamily="34" charset="0"/>
                        </a:rPr>
                        <a:t>GROUP 2</a:t>
                      </a:r>
                      <a:endParaRPr lang="en-GB" sz="1400" b="1" dirty="0">
                        <a:solidFill>
                          <a:srgbClr val="FFFFFF"/>
                        </a:solidFill>
                        <a:latin typeface="Futura Std Book" panose="020B0502020204020303" pitchFamily="34" charset="0"/>
                      </a:endParaRPr>
                    </a:p>
                    <a:p>
                      <a:pPr lvl="0" algn="ctr"/>
                      <a:endParaRPr lang="en-GB" sz="1400" b="1" dirty="0">
                        <a:solidFill>
                          <a:srgbClr val="FFFFFF"/>
                        </a:solidFill>
                        <a:latin typeface="Futura Std Book" panose="020B0502020204020303" pitchFamily="34" charset="0"/>
                      </a:endParaRPr>
                    </a:p>
                  </a:txBody>
                  <a:tcP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chemeClr val="accent5"/>
                    </a:solidFill>
                  </a:tcPr>
                </a:tc>
                <a:tc>
                  <a:txBody>
                    <a:bodyPr/>
                    <a:lstStyle/>
                    <a:p>
                      <a:pPr marL="0" marR="0" lvl="0" indent="0" algn="ctr" defTabSz="914400" rtl="0" fontAlgn="auto" hangingPunct="1">
                        <a:lnSpc>
                          <a:spcPct val="100000"/>
                        </a:lnSpc>
                        <a:spcBef>
                          <a:spcPts val="0"/>
                        </a:spcBef>
                        <a:spcAft>
                          <a:spcPts val="0"/>
                        </a:spcAft>
                        <a:buNone/>
                        <a:tabLst/>
                      </a:pPr>
                      <a:r>
                        <a:rPr lang="fr-BE" sz="1400" b="1" dirty="0">
                          <a:solidFill>
                            <a:srgbClr val="FFFFFF"/>
                          </a:solidFill>
                          <a:latin typeface="Futura Std Book" panose="020B0502020204020303" pitchFamily="34" charset="0"/>
                        </a:rPr>
                        <a:t>GROUP 3</a:t>
                      </a:r>
                      <a:endParaRPr lang="en-GB" sz="1400" b="1" dirty="0">
                        <a:solidFill>
                          <a:srgbClr val="FFFFFF"/>
                        </a:solidFill>
                        <a:latin typeface="Futura Std Book" panose="020B0502020204020303" pitchFamily="34" charset="0"/>
                      </a:endParaRPr>
                    </a:p>
                    <a:p>
                      <a:pPr lvl="0" algn="ctr"/>
                      <a:endParaRPr lang="en-GB" sz="1400" b="1" dirty="0">
                        <a:solidFill>
                          <a:srgbClr val="FFFFFF"/>
                        </a:solidFill>
                        <a:latin typeface="Futura Std Book" panose="020B0502020204020303" pitchFamily="34" charset="0"/>
                      </a:endParaRPr>
                    </a:p>
                  </a:txBody>
                  <a:tcP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chemeClr val="accent5"/>
                    </a:solidFill>
                  </a:tcPr>
                </a:tc>
                <a:tc>
                  <a:txBody>
                    <a:bodyPr/>
                    <a:lstStyle/>
                    <a:p>
                      <a:pPr marL="0" marR="0" lvl="0" indent="0" algn="ctr" defTabSz="914400" rtl="0" fontAlgn="auto" hangingPunct="1">
                        <a:lnSpc>
                          <a:spcPct val="100000"/>
                        </a:lnSpc>
                        <a:spcBef>
                          <a:spcPts val="0"/>
                        </a:spcBef>
                        <a:spcAft>
                          <a:spcPts val="0"/>
                        </a:spcAft>
                        <a:buNone/>
                        <a:tabLst/>
                      </a:pPr>
                      <a:r>
                        <a:rPr lang="fr-BE" sz="1400" b="1" dirty="0">
                          <a:solidFill>
                            <a:srgbClr val="FFFFFF"/>
                          </a:solidFill>
                          <a:latin typeface="Futura Std Book" panose="020B0502020204020303" pitchFamily="34" charset="0"/>
                        </a:rPr>
                        <a:t>GROUP 4</a:t>
                      </a:r>
                      <a:endParaRPr lang="en-GB" sz="1400" b="1" dirty="0">
                        <a:solidFill>
                          <a:srgbClr val="FFFFFF"/>
                        </a:solidFill>
                        <a:latin typeface="Futura Std Book" panose="020B0502020204020303" pitchFamily="34" charset="0"/>
                      </a:endParaRPr>
                    </a:p>
                    <a:p>
                      <a:pPr lvl="0" algn="ctr"/>
                      <a:endParaRPr lang="en-GB" sz="1400" b="1" dirty="0">
                        <a:solidFill>
                          <a:srgbClr val="FFFFFF"/>
                        </a:solidFill>
                        <a:latin typeface="Futura Std Book" panose="020B0502020204020303" pitchFamily="34" charset="0"/>
                      </a:endParaRPr>
                    </a:p>
                  </a:txBody>
                  <a:tcP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chemeClr val="accent5"/>
                    </a:solidFill>
                  </a:tcPr>
                </a:tc>
                <a:tc>
                  <a:txBody>
                    <a:bodyPr/>
                    <a:lstStyle/>
                    <a:p>
                      <a:pPr marL="0" marR="0" lvl="0" indent="0" algn="ctr" defTabSz="914400" rtl="0" fontAlgn="auto" hangingPunct="1">
                        <a:lnSpc>
                          <a:spcPct val="100000"/>
                        </a:lnSpc>
                        <a:spcBef>
                          <a:spcPts val="0"/>
                        </a:spcBef>
                        <a:spcAft>
                          <a:spcPts val="0"/>
                        </a:spcAft>
                        <a:buNone/>
                        <a:tabLst/>
                      </a:pPr>
                      <a:r>
                        <a:rPr lang="fr-BE" sz="1400" b="1" dirty="0">
                          <a:solidFill>
                            <a:srgbClr val="FFFFFF"/>
                          </a:solidFill>
                          <a:latin typeface="Futura Std Book" panose="020B0502020204020303" pitchFamily="34" charset="0"/>
                        </a:rPr>
                        <a:t>GROUP 5</a:t>
                      </a:r>
                      <a:endParaRPr lang="en-GB" sz="1400" b="1" dirty="0">
                        <a:solidFill>
                          <a:srgbClr val="FFFFFF"/>
                        </a:solidFill>
                        <a:latin typeface="Futura Std Book" panose="020B0502020204020303" pitchFamily="34" charset="0"/>
                      </a:endParaRPr>
                    </a:p>
                  </a:txBody>
                  <a:tcP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chemeClr val="accent5"/>
                    </a:solidFill>
                  </a:tcPr>
                </a:tc>
                <a:tc>
                  <a:txBody>
                    <a:bodyPr/>
                    <a:lstStyle/>
                    <a:p>
                      <a:pPr marL="0" marR="0" lvl="0" indent="0" algn="ctr" defTabSz="914400" rtl="0" fontAlgn="auto" hangingPunct="1">
                        <a:lnSpc>
                          <a:spcPct val="100000"/>
                        </a:lnSpc>
                        <a:spcBef>
                          <a:spcPts val="0"/>
                        </a:spcBef>
                        <a:spcAft>
                          <a:spcPts val="0"/>
                        </a:spcAft>
                        <a:buNone/>
                        <a:tabLst/>
                      </a:pPr>
                      <a:r>
                        <a:rPr lang="fr-BE" sz="1400" b="1" dirty="0">
                          <a:solidFill>
                            <a:srgbClr val="FFFFFF"/>
                          </a:solidFill>
                          <a:latin typeface="Futura Std Book" panose="020B0502020204020303" pitchFamily="34" charset="0"/>
                        </a:rPr>
                        <a:t>GROUP 6</a:t>
                      </a:r>
                      <a:endParaRPr lang="en-GB" sz="1400" b="1" dirty="0">
                        <a:solidFill>
                          <a:srgbClr val="FFFFFF"/>
                        </a:solidFill>
                        <a:latin typeface="Futura Std Book" panose="020B0502020204020303" pitchFamily="34" charset="0"/>
                      </a:endParaRPr>
                    </a:p>
                    <a:p>
                      <a:pPr lvl="0" algn="ctr"/>
                      <a:endParaRPr lang="en-GB" sz="1400" b="1" dirty="0">
                        <a:solidFill>
                          <a:srgbClr val="FFFFFF"/>
                        </a:solidFill>
                        <a:latin typeface="Futura Std Book" panose="020B0502020204020303" pitchFamily="34" charset="0"/>
                      </a:endParaRPr>
                    </a:p>
                  </a:txBody>
                  <a:tcP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chemeClr val="accent5"/>
                    </a:solidFill>
                  </a:tcPr>
                </a:tc>
                <a:extLst>
                  <a:ext uri="{0D108BD9-81ED-4DB2-BD59-A6C34878D82A}">
                    <a16:rowId xmlns:a16="http://schemas.microsoft.com/office/drawing/2014/main" val="2150177028"/>
                  </a:ext>
                </a:extLst>
              </a:tr>
              <a:tr h="370844">
                <a:tc>
                  <a:txBody>
                    <a:bodyPr/>
                    <a:lstStyle/>
                    <a:p>
                      <a:pPr lvl="0"/>
                      <a:r>
                        <a:rPr lang="fr-BE" sz="1400" b="1" dirty="0">
                          <a:solidFill>
                            <a:srgbClr val="FFFFFF"/>
                          </a:solidFill>
                          <a:latin typeface="Futura Std Book" panose="020B0502020204020303" pitchFamily="34" charset="0"/>
                        </a:rPr>
                        <a:t>10.45 – 11.30</a:t>
                      </a:r>
                    </a:p>
                    <a:p>
                      <a:pPr lvl="0"/>
                      <a:endParaRPr lang="en-GB" sz="1400" b="1" dirty="0">
                        <a:solidFill>
                          <a:srgbClr val="FFFFFF"/>
                        </a:solidFill>
                        <a:latin typeface="Futura Std Book" panose="020B0502020204020303" pitchFamily="34" charset="0"/>
                      </a:endParaRPr>
                    </a:p>
                  </a:txBody>
                  <a:tcP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fontAlgn="auto" hangingPunct="1">
                        <a:lnSpc>
                          <a:spcPct val="100000"/>
                        </a:lnSpc>
                        <a:spcBef>
                          <a:spcPts val="0"/>
                        </a:spcBef>
                        <a:spcAft>
                          <a:spcPts val="0"/>
                        </a:spcAft>
                        <a:buNone/>
                        <a:tabLst/>
                      </a:pPr>
                      <a:r>
                        <a:rPr lang="fr-BE" sz="1400" b="1" dirty="0">
                          <a:solidFill>
                            <a:srgbClr val="FFFFFF"/>
                          </a:solidFill>
                          <a:latin typeface="Futura Std Book" panose="020B0502020204020303" pitchFamily="34" charset="0"/>
                        </a:rPr>
                        <a:t>GROUP 6</a:t>
                      </a:r>
                      <a:endParaRPr lang="en-GB" sz="1400" b="1" dirty="0">
                        <a:solidFill>
                          <a:srgbClr val="FFFFFF"/>
                        </a:solidFill>
                        <a:latin typeface="Futura Std Book" panose="020B0502020204020303" pitchFamily="34" charset="0"/>
                      </a:endParaRPr>
                    </a:p>
                  </a:txBody>
                  <a:tcP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fontAlgn="auto" hangingPunct="1">
                        <a:lnSpc>
                          <a:spcPct val="100000"/>
                        </a:lnSpc>
                        <a:spcBef>
                          <a:spcPts val="0"/>
                        </a:spcBef>
                        <a:spcAft>
                          <a:spcPts val="0"/>
                        </a:spcAft>
                        <a:buNone/>
                        <a:tabLst/>
                      </a:pPr>
                      <a:r>
                        <a:rPr lang="fr-BE" sz="1400" b="1" dirty="0">
                          <a:solidFill>
                            <a:srgbClr val="FFFFFF"/>
                          </a:solidFill>
                          <a:latin typeface="Futura Std Book" panose="020B0502020204020303" pitchFamily="34" charset="0"/>
                        </a:rPr>
                        <a:t>GROUP 1</a:t>
                      </a:r>
                      <a:endParaRPr lang="en-GB" sz="1400" b="1" dirty="0">
                        <a:solidFill>
                          <a:srgbClr val="FFFFFF"/>
                        </a:solidFill>
                        <a:latin typeface="Futura Std Book" panose="020B0502020204020303" pitchFamily="34" charset="0"/>
                      </a:endParaRPr>
                    </a:p>
                    <a:p>
                      <a:pPr lvl="0" algn="ctr"/>
                      <a:endParaRPr lang="en-GB" sz="1400" b="1" dirty="0">
                        <a:solidFill>
                          <a:srgbClr val="FFFFFF"/>
                        </a:solidFill>
                        <a:latin typeface="Futura Std Book" panose="020B0502020204020303" pitchFamily="34" charset="0"/>
                      </a:endParaRPr>
                    </a:p>
                  </a:txBody>
                  <a:tcP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fontAlgn="auto" hangingPunct="1">
                        <a:lnSpc>
                          <a:spcPct val="100000"/>
                        </a:lnSpc>
                        <a:spcBef>
                          <a:spcPts val="0"/>
                        </a:spcBef>
                        <a:spcAft>
                          <a:spcPts val="0"/>
                        </a:spcAft>
                        <a:buNone/>
                        <a:tabLst/>
                      </a:pPr>
                      <a:r>
                        <a:rPr lang="fr-BE" sz="1400" b="1" dirty="0">
                          <a:solidFill>
                            <a:srgbClr val="FFFFFF"/>
                          </a:solidFill>
                          <a:latin typeface="Futura Std Book" panose="020B0502020204020303" pitchFamily="34" charset="0"/>
                        </a:rPr>
                        <a:t>GROUP 2</a:t>
                      </a:r>
                      <a:endParaRPr lang="en-GB" sz="1400" b="1" dirty="0">
                        <a:solidFill>
                          <a:srgbClr val="FFFFFF"/>
                        </a:solidFill>
                        <a:latin typeface="Futura Std Book" panose="020B0502020204020303" pitchFamily="34" charset="0"/>
                      </a:endParaRPr>
                    </a:p>
                    <a:p>
                      <a:pPr lvl="0" algn="ctr"/>
                      <a:endParaRPr lang="en-GB" sz="1400" b="1" dirty="0">
                        <a:solidFill>
                          <a:srgbClr val="FFFFFF"/>
                        </a:solidFill>
                        <a:latin typeface="Futura Std Book" panose="020B0502020204020303" pitchFamily="34" charset="0"/>
                      </a:endParaRPr>
                    </a:p>
                  </a:txBody>
                  <a:tcP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fontAlgn="auto" hangingPunct="1">
                        <a:lnSpc>
                          <a:spcPct val="100000"/>
                        </a:lnSpc>
                        <a:spcBef>
                          <a:spcPts val="0"/>
                        </a:spcBef>
                        <a:spcAft>
                          <a:spcPts val="0"/>
                        </a:spcAft>
                        <a:buNone/>
                        <a:tabLst/>
                      </a:pPr>
                      <a:r>
                        <a:rPr lang="fr-BE" sz="1400" b="1" dirty="0">
                          <a:solidFill>
                            <a:srgbClr val="FFFFFF"/>
                          </a:solidFill>
                          <a:latin typeface="Futura Std Book" panose="020B0502020204020303" pitchFamily="34" charset="0"/>
                        </a:rPr>
                        <a:t>GROUP 3</a:t>
                      </a:r>
                      <a:endParaRPr lang="en-GB" sz="1400" b="1" dirty="0">
                        <a:solidFill>
                          <a:srgbClr val="FFFFFF"/>
                        </a:solidFill>
                        <a:latin typeface="Futura Std Book" panose="020B0502020204020303" pitchFamily="34" charset="0"/>
                      </a:endParaRPr>
                    </a:p>
                    <a:p>
                      <a:pPr lvl="0" algn="ctr"/>
                      <a:endParaRPr lang="en-GB" sz="1400" b="1" dirty="0">
                        <a:solidFill>
                          <a:srgbClr val="FFFFFF"/>
                        </a:solidFill>
                        <a:latin typeface="Futura Std Book" panose="020B0502020204020303" pitchFamily="34" charset="0"/>
                      </a:endParaRPr>
                    </a:p>
                  </a:txBody>
                  <a:tcP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fontAlgn="auto" hangingPunct="1">
                        <a:lnSpc>
                          <a:spcPct val="100000"/>
                        </a:lnSpc>
                        <a:spcBef>
                          <a:spcPts val="0"/>
                        </a:spcBef>
                        <a:spcAft>
                          <a:spcPts val="0"/>
                        </a:spcAft>
                        <a:buNone/>
                        <a:tabLst/>
                      </a:pPr>
                      <a:r>
                        <a:rPr lang="fr-BE" sz="1400" b="1" dirty="0">
                          <a:solidFill>
                            <a:srgbClr val="FFFFFF"/>
                          </a:solidFill>
                          <a:latin typeface="Futura Std Book" panose="020B0502020204020303" pitchFamily="34" charset="0"/>
                        </a:rPr>
                        <a:t>GROUP 4</a:t>
                      </a:r>
                      <a:endParaRPr lang="en-GB" sz="1400" b="1" dirty="0">
                        <a:solidFill>
                          <a:srgbClr val="FFFFFF"/>
                        </a:solidFill>
                        <a:latin typeface="Futura Std Book" panose="020B0502020204020303" pitchFamily="34" charset="0"/>
                      </a:endParaRPr>
                    </a:p>
                    <a:p>
                      <a:pPr lvl="0" algn="ctr"/>
                      <a:endParaRPr lang="en-GB" sz="1400" b="1" dirty="0">
                        <a:solidFill>
                          <a:srgbClr val="FFFFFF"/>
                        </a:solidFill>
                        <a:latin typeface="Futura Std Book" panose="020B0502020204020303" pitchFamily="34" charset="0"/>
                      </a:endParaRPr>
                    </a:p>
                  </a:txBody>
                  <a:tcP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fontAlgn="auto" hangingPunct="1">
                        <a:lnSpc>
                          <a:spcPct val="100000"/>
                        </a:lnSpc>
                        <a:spcBef>
                          <a:spcPts val="0"/>
                        </a:spcBef>
                        <a:spcAft>
                          <a:spcPts val="0"/>
                        </a:spcAft>
                        <a:buNone/>
                        <a:tabLst/>
                      </a:pPr>
                      <a:r>
                        <a:rPr lang="fr-BE" sz="1400" b="1" dirty="0">
                          <a:solidFill>
                            <a:srgbClr val="FFFFFF"/>
                          </a:solidFill>
                          <a:latin typeface="Futura Std Book" panose="020B0502020204020303" pitchFamily="34" charset="0"/>
                        </a:rPr>
                        <a:t>GROUP 5</a:t>
                      </a:r>
                      <a:endParaRPr lang="en-GB" sz="1400" b="1" dirty="0">
                        <a:solidFill>
                          <a:srgbClr val="FFFFFF"/>
                        </a:solidFill>
                        <a:latin typeface="Futura Std Book" panose="020B0502020204020303" pitchFamily="34" charset="0"/>
                      </a:endParaRPr>
                    </a:p>
                    <a:p>
                      <a:pPr lvl="0" algn="ctr"/>
                      <a:endParaRPr lang="en-GB" sz="1400" b="1" dirty="0">
                        <a:solidFill>
                          <a:srgbClr val="FFFFFF"/>
                        </a:solidFill>
                        <a:latin typeface="Futura Std Book" panose="020B0502020204020303" pitchFamily="34" charset="0"/>
                      </a:endParaRPr>
                    </a:p>
                  </a:txBody>
                  <a:tcP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chemeClr val="accent6"/>
                    </a:solidFill>
                  </a:tcPr>
                </a:tc>
                <a:extLst>
                  <a:ext uri="{0D108BD9-81ED-4DB2-BD59-A6C34878D82A}">
                    <a16:rowId xmlns:a16="http://schemas.microsoft.com/office/drawing/2014/main" val="3154522527"/>
                  </a:ext>
                </a:extLst>
              </a:tr>
              <a:tr h="500051">
                <a:tc>
                  <a:txBody>
                    <a:bodyPr/>
                    <a:lstStyle/>
                    <a:p>
                      <a:pPr marL="0" marR="0" lvl="0" indent="0" algn="l" defTabSz="914400" rtl="0" fontAlgn="auto" hangingPunct="1">
                        <a:lnSpc>
                          <a:spcPct val="100000"/>
                        </a:lnSpc>
                        <a:spcBef>
                          <a:spcPts val="0"/>
                        </a:spcBef>
                        <a:spcAft>
                          <a:spcPts val="0"/>
                        </a:spcAft>
                        <a:buNone/>
                        <a:tabLst/>
                      </a:pPr>
                      <a:r>
                        <a:rPr lang="sl-SI" sz="1400" b="1" dirty="0">
                          <a:solidFill>
                            <a:srgbClr val="FFFFFF"/>
                          </a:solidFill>
                          <a:latin typeface="Futura Std Book" panose="020B0502020204020303" pitchFamily="34" charset="0"/>
                        </a:rPr>
                        <a:t>1</a:t>
                      </a:r>
                      <a:r>
                        <a:rPr lang="en-GB" sz="1400" b="1" dirty="0">
                          <a:solidFill>
                            <a:srgbClr val="FFFFFF"/>
                          </a:solidFill>
                          <a:latin typeface="Futura Std Book" panose="020B0502020204020303" pitchFamily="34" charset="0"/>
                        </a:rPr>
                        <a:t>0</a:t>
                      </a:r>
                      <a:r>
                        <a:rPr lang="sl-SI" sz="1400" b="1" dirty="0">
                          <a:solidFill>
                            <a:srgbClr val="FFFFFF"/>
                          </a:solidFill>
                          <a:latin typeface="Futura Std Book" panose="020B0502020204020303" pitchFamily="34" charset="0"/>
                        </a:rPr>
                        <a:t>.</a:t>
                      </a:r>
                      <a:r>
                        <a:rPr lang="en-GB" sz="1400" b="1" dirty="0">
                          <a:solidFill>
                            <a:srgbClr val="FFFFFF"/>
                          </a:solidFill>
                          <a:latin typeface="Futura Std Book" panose="020B0502020204020303" pitchFamily="34" charset="0"/>
                        </a:rPr>
                        <a:t>3</a:t>
                      </a:r>
                      <a:r>
                        <a:rPr lang="sl-SI" sz="1400" b="1" dirty="0">
                          <a:solidFill>
                            <a:srgbClr val="FFFFFF"/>
                          </a:solidFill>
                          <a:latin typeface="Futura Std Book" panose="020B0502020204020303" pitchFamily="34" charset="0"/>
                        </a:rPr>
                        <a:t>0 – 1</a:t>
                      </a:r>
                      <a:r>
                        <a:rPr lang="fr-BE" sz="1400" b="1" dirty="0">
                          <a:solidFill>
                            <a:srgbClr val="FFFFFF"/>
                          </a:solidFill>
                          <a:latin typeface="Futura Std Book" panose="020B0502020204020303" pitchFamily="34" charset="0"/>
                        </a:rPr>
                        <a:t>2</a:t>
                      </a:r>
                      <a:r>
                        <a:rPr lang="sl-SI" sz="1400" b="1" dirty="0">
                          <a:solidFill>
                            <a:srgbClr val="FFFFFF"/>
                          </a:solidFill>
                          <a:latin typeface="Futura Std Book" panose="020B0502020204020303" pitchFamily="34" charset="0"/>
                        </a:rPr>
                        <a:t>.</a:t>
                      </a:r>
                      <a:r>
                        <a:rPr lang="en-GB" sz="1400" b="1" dirty="0">
                          <a:solidFill>
                            <a:srgbClr val="FFFFFF"/>
                          </a:solidFill>
                          <a:latin typeface="Futura Std Book" panose="020B0502020204020303" pitchFamily="34" charset="0"/>
                        </a:rPr>
                        <a:t>15</a:t>
                      </a:r>
                    </a:p>
                    <a:p>
                      <a:pPr lvl="0"/>
                      <a:endParaRPr lang="en-GB" sz="1400" b="1" dirty="0">
                        <a:latin typeface="Futura Std Book" panose="020B0502020204020303" pitchFamily="34" charset="0"/>
                      </a:endParaRPr>
                    </a:p>
                  </a:txBody>
                  <a:tcP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chemeClr val="accent5"/>
                    </a:solidFill>
                  </a:tcPr>
                </a:tc>
                <a:tc>
                  <a:txBody>
                    <a:bodyPr/>
                    <a:lstStyle/>
                    <a:p>
                      <a:pPr marL="0" marR="0" lvl="0" indent="0" algn="ctr" defTabSz="914400" rtl="0" fontAlgn="auto" hangingPunct="1">
                        <a:lnSpc>
                          <a:spcPct val="100000"/>
                        </a:lnSpc>
                        <a:spcBef>
                          <a:spcPts val="0"/>
                        </a:spcBef>
                        <a:spcAft>
                          <a:spcPts val="0"/>
                        </a:spcAft>
                        <a:buNone/>
                        <a:tabLst/>
                      </a:pPr>
                      <a:r>
                        <a:rPr lang="fr-BE" sz="1400" b="1" dirty="0">
                          <a:solidFill>
                            <a:srgbClr val="FFFFFF"/>
                          </a:solidFill>
                          <a:latin typeface="Futura Std Book" panose="020B0502020204020303" pitchFamily="34" charset="0"/>
                        </a:rPr>
                        <a:t>GROUP 5</a:t>
                      </a:r>
                      <a:endParaRPr lang="en-GB" sz="1400" b="1" dirty="0">
                        <a:solidFill>
                          <a:srgbClr val="FFFFFF"/>
                        </a:solidFill>
                        <a:latin typeface="Futura Std Book" panose="020B0502020204020303" pitchFamily="34" charset="0"/>
                      </a:endParaRPr>
                    </a:p>
                    <a:p>
                      <a:pPr lvl="0" algn="ctr"/>
                      <a:endParaRPr lang="en-GB" sz="1400" b="1" dirty="0">
                        <a:solidFill>
                          <a:srgbClr val="FFFFFF"/>
                        </a:solidFill>
                        <a:latin typeface="Futura Std Book" panose="020B0502020204020303" pitchFamily="34" charset="0"/>
                      </a:endParaRPr>
                    </a:p>
                  </a:txBody>
                  <a:tcP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chemeClr val="accent5"/>
                    </a:solidFill>
                  </a:tcPr>
                </a:tc>
                <a:tc>
                  <a:txBody>
                    <a:bodyPr/>
                    <a:lstStyle/>
                    <a:p>
                      <a:pPr marL="0" marR="0" lvl="0" indent="0" algn="ctr" defTabSz="914400" rtl="0" fontAlgn="auto" hangingPunct="1">
                        <a:lnSpc>
                          <a:spcPct val="100000"/>
                        </a:lnSpc>
                        <a:spcBef>
                          <a:spcPts val="0"/>
                        </a:spcBef>
                        <a:spcAft>
                          <a:spcPts val="0"/>
                        </a:spcAft>
                        <a:buNone/>
                        <a:tabLst/>
                      </a:pPr>
                      <a:r>
                        <a:rPr lang="fr-BE" sz="1400" b="1" dirty="0">
                          <a:solidFill>
                            <a:srgbClr val="FFFFFF"/>
                          </a:solidFill>
                          <a:latin typeface="Futura Std Book" panose="020B0502020204020303" pitchFamily="34" charset="0"/>
                        </a:rPr>
                        <a:t>GROUP 6</a:t>
                      </a:r>
                      <a:endParaRPr lang="en-GB" sz="1400" b="1" dirty="0">
                        <a:solidFill>
                          <a:srgbClr val="FFFFFF"/>
                        </a:solidFill>
                        <a:latin typeface="Futura Std Book" panose="020B0502020204020303" pitchFamily="34" charset="0"/>
                      </a:endParaRPr>
                    </a:p>
                    <a:p>
                      <a:pPr lvl="0" algn="ctr"/>
                      <a:endParaRPr lang="en-GB" sz="1400" b="1" dirty="0">
                        <a:solidFill>
                          <a:srgbClr val="FFFFFF"/>
                        </a:solidFill>
                        <a:latin typeface="Futura Std Book" panose="020B0502020204020303" pitchFamily="34" charset="0"/>
                      </a:endParaRPr>
                    </a:p>
                  </a:txBody>
                  <a:tcP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chemeClr val="accent5"/>
                    </a:solidFill>
                  </a:tcPr>
                </a:tc>
                <a:tc>
                  <a:txBody>
                    <a:bodyPr/>
                    <a:lstStyle/>
                    <a:p>
                      <a:pPr marL="0" marR="0" lvl="0" indent="0" algn="ctr" defTabSz="914400" rtl="0" fontAlgn="auto" hangingPunct="1">
                        <a:lnSpc>
                          <a:spcPct val="100000"/>
                        </a:lnSpc>
                        <a:spcBef>
                          <a:spcPts val="0"/>
                        </a:spcBef>
                        <a:spcAft>
                          <a:spcPts val="0"/>
                        </a:spcAft>
                        <a:buNone/>
                        <a:tabLst/>
                      </a:pPr>
                      <a:r>
                        <a:rPr lang="fr-BE" sz="1400" b="1" dirty="0">
                          <a:solidFill>
                            <a:srgbClr val="FFFFFF"/>
                          </a:solidFill>
                          <a:latin typeface="Futura Std Book" panose="020B0502020204020303" pitchFamily="34" charset="0"/>
                        </a:rPr>
                        <a:t>GROUP 1</a:t>
                      </a:r>
                      <a:endParaRPr lang="en-GB" sz="1400" b="1" dirty="0">
                        <a:solidFill>
                          <a:srgbClr val="FFFFFF"/>
                        </a:solidFill>
                        <a:latin typeface="Futura Std Book" panose="020B0502020204020303" pitchFamily="34" charset="0"/>
                      </a:endParaRPr>
                    </a:p>
                    <a:p>
                      <a:pPr lvl="0" algn="ctr"/>
                      <a:endParaRPr lang="en-GB" sz="1400" b="1" dirty="0">
                        <a:solidFill>
                          <a:srgbClr val="FFFFFF"/>
                        </a:solidFill>
                        <a:latin typeface="Futura Std Book" panose="020B0502020204020303" pitchFamily="34" charset="0"/>
                      </a:endParaRPr>
                    </a:p>
                  </a:txBody>
                  <a:tcP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chemeClr val="accent5"/>
                    </a:solidFill>
                  </a:tcPr>
                </a:tc>
                <a:tc>
                  <a:txBody>
                    <a:bodyPr/>
                    <a:lstStyle/>
                    <a:p>
                      <a:pPr marL="0" marR="0" lvl="0" indent="0" algn="ctr" defTabSz="914400" rtl="0" fontAlgn="auto" hangingPunct="1">
                        <a:lnSpc>
                          <a:spcPct val="100000"/>
                        </a:lnSpc>
                        <a:spcBef>
                          <a:spcPts val="0"/>
                        </a:spcBef>
                        <a:spcAft>
                          <a:spcPts val="0"/>
                        </a:spcAft>
                        <a:buNone/>
                        <a:tabLst/>
                      </a:pPr>
                      <a:r>
                        <a:rPr lang="fr-BE" sz="1400" b="1" dirty="0">
                          <a:solidFill>
                            <a:srgbClr val="FFFFFF"/>
                          </a:solidFill>
                          <a:latin typeface="Futura Std Book" panose="020B0502020204020303" pitchFamily="34" charset="0"/>
                        </a:rPr>
                        <a:t>GROUP 2</a:t>
                      </a:r>
                      <a:endParaRPr lang="en-GB" sz="1400" b="1" dirty="0">
                        <a:solidFill>
                          <a:srgbClr val="FFFFFF"/>
                        </a:solidFill>
                        <a:latin typeface="Futura Std Book" panose="020B0502020204020303" pitchFamily="34" charset="0"/>
                      </a:endParaRPr>
                    </a:p>
                    <a:p>
                      <a:pPr lvl="0" algn="ctr"/>
                      <a:endParaRPr lang="en-GB" sz="1400" b="1" dirty="0">
                        <a:solidFill>
                          <a:srgbClr val="FFFFFF"/>
                        </a:solidFill>
                        <a:latin typeface="Futura Std Book" panose="020B0502020204020303" pitchFamily="34" charset="0"/>
                      </a:endParaRPr>
                    </a:p>
                  </a:txBody>
                  <a:tcP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chemeClr val="accent5"/>
                    </a:solidFill>
                  </a:tcPr>
                </a:tc>
                <a:tc>
                  <a:txBody>
                    <a:bodyPr/>
                    <a:lstStyle/>
                    <a:p>
                      <a:pPr marL="0" marR="0" lvl="0" indent="0" algn="ctr" defTabSz="914400" rtl="0" fontAlgn="auto" hangingPunct="1">
                        <a:lnSpc>
                          <a:spcPct val="100000"/>
                        </a:lnSpc>
                        <a:spcBef>
                          <a:spcPts val="0"/>
                        </a:spcBef>
                        <a:spcAft>
                          <a:spcPts val="0"/>
                        </a:spcAft>
                        <a:buNone/>
                        <a:tabLst/>
                      </a:pPr>
                      <a:r>
                        <a:rPr lang="fr-BE" sz="1400" b="1" dirty="0">
                          <a:solidFill>
                            <a:srgbClr val="FFFFFF"/>
                          </a:solidFill>
                          <a:latin typeface="Futura Std Book" panose="020B0502020204020303" pitchFamily="34" charset="0"/>
                        </a:rPr>
                        <a:t>GROUP 3</a:t>
                      </a:r>
                      <a:endParaRPr lang="en-GB" sz="1400" b="1" dirty="0">
                        <a:solidFill>
                          <a:srgbClr val="FFFFFF"/>
                        </a:solidFill>
                        <a:latin typeface="Futura Std Book" panose="020B0502020204020303" pitchFamily="34" charset="0"/>
                      </a:endParaRPr>
                    </a:p>
                    <a:p>
                      <a:pPr lvl="0" algn="ctr"/>
                      <a:endParaRPr lang="en-GB" sz="1400" b="1" dirty="0">
                        <a:solidFill>
                          <a:srgbClr val="FFFFFF"/>
                        </a:solidFill>
                        <a:latin typeface="Futura Std Book" panose="020B0502020204020303" pitchFamily="34" charset="0"/>
                      </a:endParaRPr>
                    </a:p>
                  </a:txBody>
                  <a:tcP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chemeClr val="accent5"/>
                    </a:solidFill>
                  </a:tcPr>
                </a:tc>
                <a:tc>
                  <a:txBody>
                    <a:bodyPr/>
                    <a:lstStyle/>
                    <a:p>
                      <a:pPr marL="0" marR="0" lvl="0" indent="0" algn="ctr" defTabSz="914400" rtl="0" fontAlgn="auto" hangingPunct="1">
                        <a:lnSpc>
                          <a:spcPct val="100000"/>
                        </a:lnSpc>
                        <a:spcBef>
                          <a:spcPts val="0"/>
                        </a:spcBef>
                        <a:spcAft>
                          <a:spcPts val="0"/>
                        </a:spcAft>
                        <a:buNone/>
                        <a:tabLst/>
                      </a:pPr>
                      <a:r>
                        <a:rPr lang="fr-BE" sz="1400" b="1" dirty="0">
                          <a:solidFill>
                            <a:srgbClr val="FFFFFF"/>
                          </a:solidFill>
                          <a:latin typeface="Futura Std Book" panose="020B0502020204020303" pitchFamily="34" charset="0"/>
                        </a:rPr>
                        <a:t>GROUP 4</a:t>
                      </a:r>
                      <a:endParaRPr lang="en-GB" sz="1400" b="1" dirty="0">
                        <a:solidFill>
                          <a:srgbClr val="FFFFFF"/>
                        </a:solidFill>
                        <a:latin typeface="Futura Std Book" panose="020B0502020204020303" pitchFamily="34" charset="0"/>
                      </a:endParaRPr>
                    </a:p>
                    <a:p>
                      <a:pPr lvl="0" algn="ctr"/>
                      <a:endParaRPr lang="en-GB" sz="1400" b="1" dirty="0">
                        <a:solidFill>
                          <a:srgbClr val="FFFFFF"/>
                        </a:solidFill>
                        <a:latin typeface="Futura Std Book" panose="020B0502020204020303" pitchFamily="34" charset="0"/>
                      </a:endParaRPr>
                    </a:p>
                  </a:txBody>
                  <a:tcP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chemeClr val="accent5"/>
                    </a:solidFill>
                  </a:tcPr>
                </a:tc>
                <a:extLst>
                  <a:ext uri="{0D108BD9-81ED-4DB2-BD59-A6C34878D82A}">
                    <a16:rowId xmlns:a16="http://schemas.microsoft.com/office/drawing/2014/main" val="2536129930"/>
                  </a:ext>
                </a:extLst>
              </a:tr>
              <a:tr h="370844">
                <a:tc>
                  <a:txBody>
                    <a:bodyPr/>
                    <a:lstStyle/>
                    <a:p>
                      <a:pPr marL="0" marR="0" lvl="0" indent="0" algn="l" defTabSz="914400" rtl="0" fontAlgn="auto" hangingPunct="1">
                        <a:lnSpc>
                          <a:spcPct val="100000"/>
                        </a:lnSpc>
                        <a:spcBef>
                          <a:spcPts val="0"/>
                        </a:spcBef>
                        <a:spcAft>
                          <a:spcPts val="0"/>
                        </a:spcAft>
                        <a:buNone/>
                        <a:tabLst/>
                      </a:pPr>
                      <a:r>
                        <a:rPr lang="sl-SI" sz="1400" b="1" dirty="0">
                          <a:solidFill>
                            <a:srgbClr val="FFFFFF"/>
                          </a:solidFill>
                          <a:latin typeface="Futura Std Book" panose="020B0502020204020303" pitchFamily="34" charset="0"/>
                        </a:rPr>
                        <a:t>1</a:t>
                      </a:r>
                      <a:r>
                        <a:rPr lang="fr-BE" sz="1400" b="1" dirty="0">
                          <a:solidFill>
                            <a:srgbClr val="FFFFFF"/>
                          </a:solidFill>
                          <a:latin typeface="Futura Std Book" panose="020B0502020204020303" pitchFamily="34" charset="0"/>
                        </a:rPr>
                        <a:t>3</a:t>
                      </a:r>
                      <a:r>
                        <a:rPr lang="sl-SI" sz="1400" b="1" dirty="0">
                          <a:solidFill>
                            <a:srgbClr val="FFFFFF"/>
                          </a:solidFill>
                          <a:latin typeface="Futura Std Book" panose="020B0502020204020303" pitchFamily="34" charset="0"/>
                        </a:rPr>
                        <a:t>.</a:t>
                      </a:r>
                      <a:r>
                        <a:rPr lang="en-GB" sz="1400" b="1" dirty="0">
                          <a:solidFill>
                            <a:srgbClr val="FFFFFF"/>
                          </a:solidFill>
                          <a:latin typeface="Futura Std Book" panose="020B0502020204020303" pitchFamily="34" charset="0"/>
                        </a:rPr>
                        <a:t>15</a:t>
                      </a:r>
                      <a:r>
                        <a:rPr lang="sl-SI" sz="1400" b="1" dirty="0">
                          <a:solidFill>
                            <a:srgbClr val="FFFFFF"/>
                          </a:solidFill>
                          <a:latin typeface="Futura Std Book" panose="020B0502020204020303" pitchFamily="34" charset="0"/>
                        </a:rPr>
                        <a:t> – 1</a:t>
                      </a:r>
                      <a:r>
                        <a:rPr lang="fr-BE" sz="1400" b="1" dirty="0">
                          <a:solidFill>
                            <a:srgbClr val="FFFFFF"/>
                          </a:solidFill>
                          <a:latin typeface="Futura Std Book" panose="020B0502020204020303" pitchFamily="34" charset="0"/>
                        </a:rPr>
                        <a:t>4</a:t>
                      </a:r>
                      <a:r>
                        <a:rPr lang="sl-SI" sz="1400" b="1" dirty="0">
                          <a:solidFill>
                            <a:srgbClr val="FFFFFF"/>
                          </a:solidFill>
                          <a:latin typeface="Futura Std Book" panose="020B0502020204020303" pitchFamily="34" charset="0"/>
                        </a:rPr>
                        <a:t>.</a:t>
                      </a:r>
                      <a:r>
                        <a:rPr lang="en-GB" sz="1400" b="1" dirty="0">
                          <a:solidFill>
                            <a:srgbClr val="FFFFFF"/>
                          </a:solidFill>
                          <a:latin typeface="Futura Std Book" panose="020B0502020204020303" pitchFamily="34" charset="0"/>
                        </a:rPr>
                        <a:t>00</a:t>
                      </a:r>
                    </a:p>
                    <a:p>
                      <a:pPr lvl="0"/>
                      <a:endParaRPr lang="en-GB" sz="1400" b="1" dirty="0">
                        <a:latin typeface="Futura Std Book" panose="020B0502020204020303" pitchFamily="34" charset="0"/>
                      </a:endParaRPr>
                    </a:p>
                  </a:txBody>
                  <a:tcP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fontAlgn="auto" hangingPunct="1">
                        <a:lnSpc>
                          <a:spcPct val="100000"/>
                        </a:lnSpc>
                        <a:spcBef>
                          <a:spcPts val="0"/>
                        </a:spcBef>
                        <a:spcAft>
                          <a:spcPts val="0"/>
                        </a:spcAft>
                        <a:buNone/>
                        <a:tabLst/>
                      </a:pPr>
                      <a:r>
                        <a:rPr lang="fr-BE" sz="1400" b="1" dirty="0">
                          <a:solidFill>
                            <a:srgbClr val="FFFFFF"/>
                          </a:solidFill>
                          <a:latin typeface="Futura Std Book" panose="020B0502020204020303" pitchFamily="34" charset="0"/>
                        </a:rPr>
                        <a:t>GROUP 4</a:t>
                      </a:r>
                      <a:endParaRPr lang="en-GB" sz="1400" b="1" dirty="0">
                        <a:solidFill>
                          <a:srgbClr val="FFFFFF"/>
                        </a:solidFill>
                        <a:latin typeface="Futura Std Book" panose="020B0502020204020303" pitchFamily="34" charset="0"/>
                      </a:endParaRPr>
                    </a:p>
                    <a:p>
                      <a:pPr lvl="0" algn="ctr"/>
                      <a:endParaRPr lang="en-GB" sz="1400" b="1" dirty="0">
                        <a:solidFill>
                          <a:srgbClr val="FFFFFF"/>
                        </a:solidFill>
                        <a:latin typeface="Futura Std Book" panose="020B0502020204020303" pitchFamily="34" charset="0"/>
                      </a:endParaRPr>
                    </a:p>
                  </a:txBody>
                  <a:tcP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fontAlgn="auto" hangingPunct="1">
                        <a:lnSpc>
                          <a:spcPct val="100000"/>
                        </a:lnSpc>
                        <a:spcBef>
                          <a:spcPts val="0"/>
                        </a:spcBef>
                        <a:spcAft>
                          <a:spcPts val="0"/>
                        </a:spcAft>
                        <a:buNone/>
                        <a:tabLst/>
                      </a:pPr>
                      <a:r>
                        <a:rPr lang="fr-BE" sz="1400" b="1" dirty="0">
                          <a:solidFill>
                            <a:srgbClr val="FFFFFF"/>
                          </a:solidFill>
                          <a:latin typeface="Futura Std Book" panose="020B0502020204020303" pitchFamily="34" charset="0"/>
                        </a:rPr>
                        <a:t>GROUP 5</a:t>
                      </a:r>
                      <a:endParaRPr lang="en-GB" sz="1400" b="1" dirty="0">
                        <a:solidFill>
                          <a:srgbClr val="FFFFFF"/>
                        </a:solidFill>
                        <a:latin typeface="Futura Std Book" panose="020B0502020204020303" pitchFamily="34" charset="0"/>
                      </a:endParaRPr>
                    </a:p>
                    <a:p>
                      <a:pPr lvl="0" algn="ctr"/>
                      <a:endParaRPr lang="en-GB" sz="1400" b="1" dirty="0">
                        <a:solidFill>
                          <a:srgbClr val="FFFFFF"/>
                        </a:solidFill>
                        <a:latin typeface="Futura Std Book" panose="020B0502020204020303" pitchFamily="34" charset="0"/>
                      </a:endParaRPr>
                    </a:p>
                  </a:txBody>
                  <a:tcP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fontAlgn="auto" hangingPunct="1">
                        <a:lnSpc>
                          <a:spcPct val="100000"/>
                        </a:lnSpc>
                        <a:spcBef>
                          <a:spcPts val="0"/>
                        </a:spcBef>
                        <a:spcAft>
                          <a:spcPts val="0"/>
                        </a:spcAft>
                        <a:buNone/>
                        <a:tabLst/>
                      </a:pPr>
                      <a:r>
                        <a:rPr lang="fr-BE" sz="1400" b="1" dirty="0">
                          <a:solidFill>
                            <a:srgbClr val="FFFFFF"/>
                          </a:solidFill>
                          <a:latin typeface="Futura Std Book" panose="020B0502020204020303" pitchFamily="34" charset="0"/>
                        </a:rPr>
                        <a:t>GROUP 6</a:t>
                      </a:r>
                      <a:endParaRPr lang="en-GB" sz="1400" b="1" dirty="0">
                        <a:solidFill>
                          <a:srgbClr val="FFFFFF"/>
                        </a:solidFill>
                        <a:latin typeface="Futura Std Book" panose="020B0502020204020303" pitchFamily="34" charset="0"/>
                      </a:endParaRPr>
                    </a:p>
                    <a:p>
                      <a:pPr lvl="0" algn="ctr"/>
                      <a:endParaRPr lang="en-GB" sz="1400" b="1" dirty="0">
                        <a:solidFill>
                          <a:srgbClr val="FFFFFF"/>
                        </a:solidFill>
                        <a:latin typeface="Futura Std Book" panose="020B0502020204020303" pitchFamily="34" charset="0"/>
                      </a:endParaRPr>
                    </a:p>
                  </a:txBody>
                  <a:tcP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fontAlgn="auto" hangingPunct="1">
                        <a:lnSpc>
                          <a:spcPct val="100000"/>
                        </a:lnSpc>
                        <a:spcBef>
                          <a:spcPts val="0"/>
                        </a:spcBef>
                        <a:spcAft>
                          <a:spcPts val="0"/>
                        </a:spcAft>
                        <a:buNone/>
                        <a:tabLst/>
                      </a:pPr>
                      <a:r>
                        <a:rPr lang="fr-BE" sz="1400" b="1" dirty="0">
                          <a:solidFill>
                            <a:srgbClr val="FFFFFF"/>
                          </a:solidFill>
                          <a:latin typeface="Futura Std Book" panose="020B0502020204020303" pitchFamily="34" charset="0"/>
                        </a:rPr>
                        <a:t>GROUP 1</a:t>
                      </a:r>
                      <a:endParaRPr lang="en-GB" sz="1400" b="1" dirty="0">
                        <a:solidFill>
                          <a:srgbClr val="FFFFFF"/>
                        </a:solidFill>
                        <a:latin typeface="Futura Std Book" panose="020B0502020204020303" pitchFamily="34" charset="0"/>
                      </a:endParaRPr>
                    </a:p>
                    <a:p>
                      <a:pPr lvl="0" algn="ctr"/>
                      <a:endParaRPr lang="en-GB" sz="1400" b="1" dirty="0">
                        <a:solidFill>
                          <a:srgbClr val="FFFFFF"/>
                        </a:solidFill>
                        <a:latin typeface="Futura Std Book" panose="020B0502020204020303" pitchFamily="34" charset="0"/>
                      </a:endParaRPr>
                    </a:p>
                  </a:txBody>
                  <a:tcP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fontAlgn="auto" hangingPunct="1">
                        <a:lnSpc>
                          <a:spcPct val="100000"/>
                        </a:lnSpc>
                        <a:spcBef>
                          <a:spcPts val="0"/>
                        </a:spcBef>
                        <a:spcAft>
                          <a:spcPts val="0"/>
                        </a:spcAft>
                        <a:buNone/>
                        <a:tabLst/>
                      </a:pPr>
                      <a:r>
                        <a:rPr lang="fr-BE" sz="1400" b="1" dirty="0">
                          <a:solidFill>
                            <a:srgbClr val="FFFFFF"/>
                          </a:solidFill>
                          <a:latin typeface="Futura Std Book" panose="020B0502020204020303" pitchFamily="34" charset="0"/>
                        </a:rPr>
                        <a:t>GROUP 2</a:t>
                      </a:r>
                      <a:endParaRPr lang="en-GB" sz="1400" b="1" dirty="0">
                        <a:solidFill>
                          <a:srgbClr val="FFFFFF"/>
                        </a:solidFill>
                        <a:latin typeface="Futura Std Book" panose="020B0502020204020303" pitchFamily="34" charset="0"/>
                      </a:endParaRPr>
                    </a:p>
                    <a:p>
                      <a:pPr lvl="0" algn="ctr"/>
                      <a:endParaRPr lang="en-GB" sz="1400" b="1" dirty="0">
                        <a:solidFill>
                          <a:srgbClr val="FFFFFF"/>
                        </a:solidFill>
                        <a:latin typeface="Futura Std Book" panose="020B0502020204020303" pitchFamily="34" charset="0"/>
                      </a:endParaRPr>
                    </a:p>
                  </a:txBody>
                  <a:tcP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fontAlgn="auto" hangingPunct="1">
                        <a:lnSpc>
                          <a:spcPct val="100000"/>
                        </a:lnSpc>
                        <a:spcBef>
                          <a:spcPts val="0"/>
                        </a:spcBef>
                        <a:spcAft>
                          <a:spcPts val="0"/>
                        </a:spcAft>
                        <a:buNone/>
                        <a:tabLst/>
                      </a:pPr>
                      <a:r>
                        <a:rPr lang="fr-BE" sz="1400" b="1" dirty="0">
                          <a:solidFill>
                            <a:srgbClr val="FFFFFF"/>
                          </a:solidFill>
                          <a:latin typeface="Futura Std Book" panose="020B0502020204020303" pitchFamily="34" charset="0"/>
                        </a:rPr>
                        <a:t>GROUP 3</a:t>
                      </a:r>
                      <a:endParaRPr lang="en-GB" sz="1400" b="1" dirty="0">
                        <a:solidFill>
                          <a:srgbClr val="FFFFFF"/>
                        </a:solidFill>
                        <a:latin typeface="Futura Std Book" panose="020B0502020204020303" pitchFamily="34" charset="0"/>
                      </a:endParaRPr>
                    </a:p>
                    <a:p>
                      <a:pPr lvl="0" algn="ctr"/>
                      <a:endParaRPr lang="en-GB" sz="1400" b="1" dirty="0">
                        <a:solidFill>
                          <a:srgbClr val="FFFFFF"/>
                        </a:solidFill>
                        <a:latin typeface="Futura Std Book" panose="020B0502020204020303" pitchFamily="34" charset="0"/>
                      </a:endParaRPr>
                    </a:p>
                  </a:txBody>
                  <a:tcP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chemeClr val="accent6"/>
                    </a:solidFill>
                  </a:tcPr>
                </a:tc>
                <a:extLst>
                  <a:ext uri="{0D108BD9-81ED-4DB2-BD59-A6C34878D82A}">
                    <a16:rowId xmlns:a16="http://schemas.microsoft.com/office/drawing/2014/main" val="1606871538"/>
                  </a:ext>
                </a:extLst>
              </a:tr>
              <a:tr h="370844">
                <a:tc>
                  <a:txBody>
                    <a:bodyPr/>
                    <a:lstStyle/>
                    <a:p>
                      <a:pPr marL="0" marR="0" lvl="0" indent="0" algn="l" defTabSz="914400" rtl="0" fontAlgn="auto" hangingPunct="1">
                        <a:lnSpc>
                          <a:spcPct val="100000"/>
                        </a:lnSpc>
                        <a:spcBef>
                          <a:spcPts val="0"/>
                        </a:spcBef>
                        <a:spcAft>
                          <a:spcPts val="0"/>
                        </a:spcAft>
                        <a:buNone/>
                        <a:tabLst/>
                      </a:pPr>
                      <a:r>
                        <a:rPr lang="sl-SI" sz="1400" b="1" dirty="0">
                          <a:solidFill>
                            <a:srgbClr val="FFFFFF"/>
                          </a:solidFill>
                          <a:latin typeface="Futura Std Book" panose="020B0502020204020303" pitchFamily="34" charset="0"/>
                        </a:rPr>
                        <a:t>1</a:t>
                      </a:r>
                      <a:r>
                        <a:rPr lang="fr-BE" sz="1400" b="1" dirty="0">
                          <a:solidFill>
                            <a:srgbClr val="FFFFFF"/>
                          </a:solidFill>
                          <a:latin typeface="Futura Std Book" panose="020B0502020204020303" pitchFamily="34" charset="0"/>
                        </a:rPr>
                        <a:t>4</a:t>
                      </a:r>
                      <a:r>
                        <a:rPr lang="sl-SI" sz="1400" b="1" dirty="0">
                          <a:solidFill>
                            <a:srgbClr val="FFFFFF"/>
                          </a:solidFill>
                          <a:latin typeface="Futura Std Book" panose="020B0502020204020303" pitchFamily="34" charset="0"/>
                        </a:rPr>
                        <a:t>.</a:t>
                      </a:r>
                      <a:r>
                        <a:rPr lang="en-GB" sz="1400" b="1" dirty="0">
                          <a:solidFill>
                            <a:srgbClr val="FFFFFF"/>
                          </a:solidFill>
                          <a:latin typeface="Futura Std Book" panose="020B0502020204020303" pitchFamily="34" charset="0"/>
                        </a:rPr>
                        <a:t>00</a:t>
                      </a:r>
                      <a:r>
                        <a:rPr lang="sl-SI" sz="1400" b="1" dirty="0">
                          <a:solidFill>
                            <a:srgbClr val="FFFFFF"/>
                          </a:solidFill>
                          <a:latin typeface="Futura Std Book" panose="020B0502020204020303" pitchFamily="34" charset="0"/>
                        </a:rPr>
                        <a:t> – 1</a:t>
                      </a:r>
                      <a:r>
                        <a:rPr lang="en-GB" sz="1400" b="1" dirty="0">
                          <a:solidFill>
                            <a:srgbClr val="FFFFFF"/>
                          </a:solidFill>
                          <a:latin typeface="Futura Std Book" panose="020B0502020204020303" pitchFamily="34" charset="0"/>
                        </a:rPr>
                        <a:t>4.45</a:t>
                      </a:r>
                    </a:p>
                    <a:p>
                      <a:pPr lvl="0"/>
                      <a:endParaRPr lang="en-GB" sz="1400" b="1" dirty="0">
                        <a:latin typeface="Futura Std Book" panose="020B0502020204020303" pitchFamily="34" charset="0"/>
                      </a:endParaRPr>
                    </a:p>
                  </a:txBody>
                  <a:tcP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chemeClr val="accent5"/>
                    </a:solidFill>
                  </a:tcPr>
                </a:tc>
                <a:tc>
                  <a:txBody>
                    <a:bodyPr/>
                    <a:lstStyle/>
                    <a:p>
                      <a:pPr marL="0" marR="0" lvl="0" indent="0" algn="ctr" defTabSz="914400" rtl="0" fontAlgn="auto" hangingPunct="1">
                        <a:lnSpc>
                          <a:spcPct val="100000"/>
                        </a:lnSpc>
                        <a:spcBef>
                          <a:spcPts val="0"/>
                        </a:spcBef>
                        <a:spcAft>
                          <a:spcPts val="0"/>
                        </a:spcAft>
                        <a:buNone/>
                        <a:tabLst/>
                      </a:pPr>
                      <a:r>
                        <a:rPr lang="fr-BE" sz="1400" b="1" dirty="0">
                          <a:solidFill>
                            <a:srgbClr val="FFFFFF"/>
                          </a:solidFill>
                          <a:latin typeface="Futura Std Book" panose="020B0502020204020303" pitchFamily="34" charset="0"/>
                        </a:rPr>
                        <a:t>GROUP 3</a:t>
                      </a:r>
                      <a:endParaRPr lang="en-GB" sz="1400" b="1" dirty="0">
                        <a:solidFill>
                          <a:srgbClr val="FFFFFF"/>
                        </a:solidFill>
                        <a:latin typeface="Futura Std Book" panose="020B0502020204020303" pitchFamily="34" charset="0"/>
                      </a:endParaRPr>
                    </a:p>
                    <a:p>
                      <a:pPr lvl="0" algn="ctr"/>
                      <a:endParaRPr lang="en-GB" sz="1400" b="1" dirty="0">
                        <a:solidFill>
                          <a:srgbClr val="FFFFFF"/>
                        </a:solidFill>
                        <a:latin typeface="Futura Std Book" panose="020B0502020204020303" pitchFamily="34" charset="0"/>
                      </a:endParaRPr>
                    </a:p>
                  </a:txBody>
                  <a:tcP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chemeClr val="accent5"/>
                    </a:solidFill>
                  </a:tcPr>
                </a:tc>
                <a:tc>
                  <a:txBody>
                    <a:bodyPr/>
                    <a:lstStyle/>
                    <a:p>
                      <a:pPr marL="0" marR="0" lvl="0" indent="0" algn="ctr" defTabSz="914400" rtl="0" fontAlgn="auto" hangingPunct="1">
                        <a:lnSpc>
                          <a:spcPct val="100000"/>
                        </a:lnSpc>
                        <a:spcBef>
                          <a:spcPts val="0"/>
                        </a:spcBef>
                        <a:spcAft>
                          <a:spcPts val="0"/>
                        </a:spcAft>
                        <a:buNone/>
                        <a:tabLst/>
                      </a:pPr>
                      <a:r>
                        <a:rPr lang="fr-BE" sz="1400" b="1" dirty="0">
                          <a:solidFill>
                            <a:srgbClr val="FFFFFF"/>
                          </a:solidFill>
                          <a:latin typeface="Futura Std Book" panose="020B0502020204020303" pitchFamily="34" charset="0"/>
                        </a:rPr>
                        <a:t>GROUP 4</a:t>
                      </a:r>
                      <a:endParaRPr lang="en-GB" sz="1400" b="1" dirty="0">
                        <a:solidFill>
                          <a:srgbClr val="FFFFFF"/>
                        </a:solidFill>
                        <a:latin typeface="Futura Std Book" panose="020B0502020204020303" pitchFamily="34" charset="0"/>
                      </a:endParaRPr>
                    </a:p>
                    <a:p>
                      <a:pPr lvl="0" algn="ctr"/>
                      <a:endParaRPr lang="en-GB" sz="1400" b="1" dirty="0">
                        <a:solidFill>
                          <a:srgbClr val="FFFFFF"/>
                        </a:solidFill>
                        <a:latin typeface="Futura Std Book" panose="020B0502020204020303" pitchFamily="34" charset="0"/>
                      </a:endParaRPr>
                    </a:p>
                  </a:txBody>
                  <a:tcP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chemeClr val="accent5"/>
                    </a:solidFill>
                  </a:tcPr>
                </a:tc>
                <a:tc>
                  <a:txBody>
                    <a:bodyPr/>
                    <a:lstStyle/>
                    <a:p>
                      <a:pPr marL="0" marR="0" lvl="0" indent="0" algn="ctr" defTabSz="914400" rtl="0" fontAlgn="auto" hangingPunct="1">
                        <a:lnSpc>
                          <a:spcPct val="100000"/>
                        </a:lnSpc>
                        <a:spcBef>
                          <a:spcPts val="0"/>
                        </a:spcBef>
                        <a:spcAft>
                          <a:spcPts val="0"/>
                        </a:spcAft>
                        <a:buNone/>
                        <a:tabLst/>
                      </a:pPr>
                      <a:r>
                        <a:rPr lang="fr-BE" sz="1400" b="1" dirty="0">
                          <a:solidFill>
                            <a:srgbClr val="FFFFFF"/>
                          </a:solidFill>
                          <a:latin typeface="Futura Std Book" panose="020B0502020204020303" pitchFamily="34" charset="0"/>
                        </a:rPr>
                        <a:t>GROUP 5</a:t>
                      </a:r>
                      <a:endParaRPr lang="en-GB" sz="1400" b="1" dirty="0">
                        <a:solidFill>
                          <a:srgbClr val="FFFFFF"/>
                        </a:solidFill>
                        <a:latin typeface="Futura Std Book" panose="020B0502020204020303" pitchFamily="34" charset="0"/>
                      </a:endParaRPr>
                    </a:p>
                    <a:p>
                      <a:pPr lvl="0" algn="ctr"/>
                      <a:endParaRPr lang="en-GB" sz="1400" b="1" dirty="0">
                        <a:solidFill>
                          <a:srgbClr val="FFFFFF"/>
                        </a:solidFill>
                        <a:latin typeface="Futura Std Book" panose="020B0502020204020303" pitchFamily="34" charset="0"/>
                      </a:endParaRPr>
                    </a:p>
                  </a:txBody>
                  <a:tcP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chemeClr val="accent5"/>
                    </a:solidFill>
                  </a:tcPr>
                </a:tc>
                <a:tc>
                  <a:txBody>
                    <a:bodyPr/>
                    <a:lstStyle/>
                    <a:p>
                      <a:pPr marL="0" marR="0" lvl="0" indent="0" algn="ctr" defTabSz="914400" rtl="0" fontAlgn="auto" hangingPunct="1">
                        <a:lnSpc>
                          <a:spcPct val="100000"/>
                        </a:lnSpc>
                        <a:spcBef>
                          <a:spcPts val="0"/>
                        </a:spcBef>
                        <a:spcAft>
                          <a:spcPts val="0"/>
                        </a:spcAft>
                        <a:buNone/>
                        <a:tabLst/>
                      </a:pPr>
                      <a:r>
                        <a:rPr lang="fr-BE" sz="1400" b="1" dirty="0">
                          <a:solidFill>
                            <a:srgbClr val="FFFFFF"/>
                          </a:solidFill>
                          <a:latin typeface="Futura Std Book" panose="020B0502020204020303" pitchFamily="34" charset="0"/>
                        </a:rPr>
                        <a:t>GROUP 6</a:t>
                      </a:r>
                      <a:endParaRPr lang="en-GB" sz="1400" b="1" dirty="0">
                        <a:solidFill>
                          <a:srgbClr val="FFFFFF"/>
                        </a:solidFill>
                        <a:latin typeface="Futura Std Book" panose="020B0502020204020303" pitchFamily="34" charset="0"/>
                      </a:endParaRPr>
                    </a:p>
                    <a:p>
                      <a:pPr lvl="0" algn="ctr"/>
                      <a:endParaRPr lang="en-GB" sz="1400" b="1" dirty="0">
                        <a:solidFill>
                          <a:srgbClr val="FFFFFF"/>
                        </a:solidFill>
                        <a:latin typeface="Futura Std Book" panose="020B0502020204020303" pitchFamily="34" charset="0"/>
                      </a:endParaRPr>
                    </a:p>
                  </a:txBody>
                  <a:tcP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chemeClr val="accent5"/>
                    </a:solidFill>
                  </a:tcPr>
                </a:tc>
                <a:tc>
                  <a:txBody>
                    <a:bodyPr/>
                    <a:lstStyle/>
                    <a:p>
                      <a:pPr marL="0" marR="0" lvl="0" indent="0" algn="ctr" defTabSz="914400" rtl="0" fontAlgn="auto" hangingPunct="1">
                        <a:lnSpc>
                          <a:spcPct val="100000"/>
                        </a:lnSpc>
                        <a:spcBef>
                          <a:spcPts val="0"/>
                        </a:spcBef>
                        <a:spcAft>
                          <a:spcPts val="0"/>
                        </a:spcAft>
                        <a:buNone/>
                        <a:tabLst/>
                      </a:pPr>
                      <a:r>
                        <a:rPr lang="fr-BE" sz="1400" b="1" dirty="0">
                          <a:solidFill>
                            <a:srgbClr val="FFFFFF"/>
                          </a:solidFill>
                          <a:latin typeface="Futura Std Book" panose="020B0502020204020303" pitchFamily="34" charset="0"/>
                        </a:rPr>
                        <a:t>GROUP 1</a:t>
                      </a:r>
                      <a:endParaRPr lang="en-GB" sz="1400" b="1" dirty="0">
                        <a:solidFill>
                          <a:srgbClr val="FFFFFF"/>
                        </a:solidFill>
                        <a:latin typeface="Futura Std Book" panose="020B0502020204020303" pitchFamily="34" charset="0"/>
                      </a:endParaRPr>
                    </a:p>
                    <a:p>
                      <a:pPr lvl="0" algn="ctr"/>
                      <a:endParaRPr lang="en-GB" sz="1400" b="1" dirty="0">
                        <a:solidFill>
                          <a:srgbClr val="FFFFFF"/>
                        </a:solidFill>
                        <a:latin typeface="Futura Std Book" panose="020B0502020204020303" pitchFamily="34" charset="0"/>
                      </a:endParaRPr>
                    </a:p>
                  </a:txBody>
                  <a:tcP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chemeClr val="accent5"/>
                    </a:solidFill>
                  </a:tcPr>
                </a:tc>
                <a:tc>
                  <a:txBody>
                    <a:bodyPr/>
                    <a:lstStyle/>
                    <a:p>
                      <a:pPr marL="0" marR="0" lvl="0" indent="0" algn="ctr" defTabSz="914400" rtl="0" fontAlgn="auto" hangingPunct="1">
                        <a:lnSpc>
                          <a:spcPct val="100000"/>
                        </a:lnSpc>
                        <a:spcBef>
                          <a:spcPts val="0"/>
                        </a:spcBef>
                        <a:spcAft>
                          <a:spcPts val="0"/>
                        </a:spcAft>
                        <a:buNone/>
                        <a:tabLst/>
                      </a:pPr>
                      <a:r>
                        <a:rPr lang="fr-BE" sz="1400" b="1" dirty="0">
                          <a:solidFill>
                            <a:srgbClr val="FFFFFF"/>
                          </a:solidFill>
                          <a:latin typeface="Futura Std Book" panose="020B0502020204020303" pitchFamily="34" charset="0"/>
                        </a:rPr>
                        <a:t>GROUP 2</a:t>
                      </a:r>
                      <a:endParaRPr lang="en-GB" sz="1400" b="1" dirty="0">
                        <a:solidFill>
                          <a:srgbClr val="FFFFFF"/>
                        </a:solidFill>
                        <a:latin typeface="Futura Std Book" panose="020B0502020204020303" pitchFamily="34" charset="0"/>
                      </a:endParaRPr>
                    </a:p>
                    <a:p>
                      <a:pPr lvl="0" algn="ctr"/>
                      <a:endParaRPr lang="en-GB" sz="1400" b="1" dirty="0">
                        <a:solidFill>
                          <a:srgbClr val="FFFFFF"/>
                        </a:solidFill>
                        <a:latin typeface="Futura Std Book" panose="020B0502020204020303" pitchFamily="34" charset="0"/>
                      </a:endParaRPr>
                    </a:p>
                  </a:txBody>
                  <a:tcP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chemeClr val="accent5"/>
                    </a:solidFill>
                  </a:tcPr>
                </a:tc>
                <a:extLst>
                  <a:ext uri="{0D108BD9-81ED-4DB2-BD59-A6C34878D82A}">
                    <a16:rowId xmlns:a16="http://schemas.microsoft.com/office/drawing/2014/main" val="1331518573"/>
                  </a:ext>
                </a:extLst>
              </a:tr>
              <a:tr h="370844">
                <a:tc>
                  <a:txBody>
                    <a:bodyPr/>
                    <a:lstStyle/>
                    <a:p>
                      <a:pPr marL="0" marR="0" lvl="0" indent="0" algn="l" defTabSz="914400" rtl="0" fontAlgn="auto" hangingPunct="1">
                        <a:lnSpc>
                          <a:spcPct val="100000"/>
                        </a:lnSpc>
                        <a:spcBef>
                          <a:spcPts val="0"/>
                        </a:spcBef>
                        <a:spcAft>
                          <a:spcPts val="0"/>
                        </a:spcAft>
                        <a:buNone/>
                        <a:tabLst/>
                      </a:pPr>
                      <a:r>
                        <a:rPr lang="sl-SI" sz="1400" b="1" dirty="0">
                          <a:solidFill>
                            <a:srgbClr val="FFFFFF"/>
                          </a:solidFill>
                          <a:latin typeface="Futura Std Book" panose="020B0502020204020303" pitchFamily="34" charset="0"/>
                        </a:rPr>
                        <a:t>1</a:t>
                      </a:r>
                      <a:r>
                        <a:rPr lang="en-GB" sz="1400" b="1" dirty="0">
                          <a:solidFill>
                            <a:srgbClr val="FFFFFF"/>
                          </a:solidFill>
                          <a:latin typeface="Futura Std Book" panose="020B0502020204020303" pitchFamily="34" charset="0"/>
                        </a:rPr>
                        <a:t>4.45</a:t>
                      </a:r>
                      <a:r>
                        <a:rPr lang="sl-SI" sz="1400" b="1" dirty="0">
                          <a:solidFill>
                            <a:srgbClr val="FFFFFF"/>
                          </a:solidFill>
                          <a:latin typeface="Futura Std Book" panose="020B0502020204020303" pitchFamily="34" charset="0"/>
                        </a:rPr>
                        <a:t> – 1</a:t>
                      </a:r>
                      <a:r>
                        <a:rPr lang="fr-BE" sz="1400" b="1" dirty="0">
                          <a:solidFill>
                            <a:srgbClr val="FFFFFF"/>
                          </a:solidFill>
                          <a:latin typeface="Futura Std Book" panose="020B0502020204020303" pitchFamily="34" charset="0"/>
                        </a:rPr>
                        <a:t>5</a:t>
                      </a:r>
                      <a:r>
                        <a:rPr lang="sl-SI" sz="1400" b="1" dirty="0">
                          <a:solidFill>
                            <a:srgbClr val="FFFFFF"/>
                          </a:solidFill>
                          <a:latin typeface="Futura Std Book" panose="020B0502020204020303" pitchFamily="34" charset="0"/>
                        </a:rPr>
                        <a:t>.</a:t>
                      </a:r>
                      <a:r>
                        <a:rPr lang="en-GB" sz="1400" b="1" dirty="0">
                          <a:solidFill>
                            <a:srgbClr val="FFFFFF"/>
                          </a:solidFill>
                          <a:latin typeface="Futura Std Book" panose="020B0502020204020303" pitchFamily="34" charset="0"/>
                        </a:rPr>
                        <a:t>30</a:t>
                      </a:r>
                    </a:p>
                    <a:p>
                      <a:pPr lvl="0"/>
                      <a:endParaRPr lang="en-GB" sz="1400" b="1" dirty="0">
                        <a:latin typeface="Futura Std Book" panose="020B0502020204020303" pitchFamily="34" charset="0"/>
                      </a:endParaRPr>
                    </a:p>
                  </a:txBody>
                  <a:tcP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fontAlgn="auto" hangingPunct="1">
                        <a:lnSpc>
                          <a:spcPct val="100000"/>
                        </a:lnSpc>
                        <a:spcBef>
                          <a:spcPts val="0"/>
                        </a:spcBef>
                        <a:spcAft>
                          <a:spcPts val="0"/>
                        </a:spcAft>
                        <a:buNone/>
                        <a:tabLst/>
                      </a:pPr>
                      <a:r>
                        <a:rPr lang="fr-BE" sz="1400" b="1" dirty="0">
                          <a:solidFill>
                            <a:srgbClr val="FFFFFF"/>
                          </a:solidFill>
                          <a:latin typeface="Futura Std Book" panose="020B0502020204020303" pitchFamily="34" charset="0"/>
                        </a:rPr>
                        <a:t>GROUP 2</a:t>
                      </a:r>
                      <a:endParaRPr lang="en-GB" sz="1400" b="1" dirty="0">
                        <a:solidFill>
                          <a:srgbClr val="FFFFFF"/>
                        </a:solidFill>
                        <a:latin typeface="Futura Std Book" panose="020B0502020204020303" pitchFamily="34" charset="0"/>
                      </a:endParaRPr>
                    </a:p>
                    <a:p>
                      <a:pPr lvl="0" algn="ctr"/>
                      <a:endParaRPr lang="en-GB" sz="1400" b="1" dirty="0">
                        <a:solidFill>
                          <a:srgbClr val="FFFFFF"/>
                        </a:solidFill>
                        <a:latin typeface="Futura Std Book" panose="020B0502020204020303" pitchFamily="34" charset="0"/>
                      </a:endParaRPr>
                    </a:p>
                  </a:txBody>
                  <a:tcP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fontAlgn="auto" hangingPunct="1">
                        <a:lnSpc>
                          <a:spcPct val="100000"/>
                        </a:lnSpc>
                        <a:spcBef>
                          <a:spcPts val="0"/>
                        </a:spcBef>
                        <a:spcAft>
                          <a:spcPts val="0"/>
                        </a:spcAft>
                        <a:buNone/>
                        <a:tabLst/>
                      </a:pPr>
                      <a:r>
                        <a:rPr lang="fr-BE" sz="1400" b="1" dirty="0">
                          <a:solidFill>
                            <a:srgbClr val="FFFFFF"/>
                          </a:solidFill>
                          <a:latin typeface="Futura Std Book" panose="020B0502020204020303" pitchFamily="34" charset="0"/>
                        </a:rPr>
                        <a:t>GROUP 3</a:t>
                      </a:r>
                      <a:endParaRPr lang="en-GB" sz="1400" b="1" dirty="0">
                        <a:solidFill>
                          <a:srgbClr val="FFFFFF"/>
                        </a:solidFill>
                        <a:latin typeface="Futura Std Book" panose="020B0502020204020303" pitchFamily="34" charset="0"/>
                      </a:endParaRPr>
                    </a:p>
                    <a:p>
                      <a:pPr lvl="0" algn="ctr"/>
                      <a:endParaRPr lang="en-GB" sz="1400" b="1" dirty="0">
                        <a:solidFill>
                          <a:srgbClr val="FFFFFF"/>
                        </a:solidFill>
                        <a:latin typeface="Futura Std Book" panose="020B0502020204020303" pitchFamily="34" charset="0"/>
                      </a:endParaRPr>
                    </a:p>
                  </a:txBody>
                  <a:tcP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fontAlgn="auto" hangingPunct="1">
                        <a:lnSpc>
                          <a:spcPct val="100000"/>
                        </a:lnSpc>
                        <a:spcBef>
                          <a:spcPts val="0"/>
                        </a:spcBef>
                        <a:spcAft>
                          <a:spcPts val="0"/>
                        </a:spcAft>
                        <a:buNone/>
                        <a:tabLst/>
                      </a:pPr>
                      <a:r>
                        <a:rPr lang="fr-BE" sz="1400" b="1" dirty="0">
                          <a:solidFill>
                            <a:srgbClr val="FFFFFF"/>
                          </a:solidFill>
                          <a:latin typeface="Futura Std Book" panose="020B0502020204020303" pitchFamily="34" charset="0"/>
                        </a:rPr>
                        <a:t>GROUP 4</a:t>
                      </a:r>
                      <a:endParaRPr lang="en-GB" sz="1400" b="1" dirty="0">
                        <a:solidFill>
                          <a:srgbClr val="FFFFFF"/>
                        </a:solidFill>
                        <a:latin typeface="Futura Std Book" panose="020B0502020204020303" pitchFamily="34" charset="0"/>
                      </a:endParaRPr>
                    </a:p>
                    <a:p>
                      <a:pPr lvl="0" algn="ctr"/>
                      <a:endParaRPr lang="en-GB" sz="1400" b="1" dirty="0">
                        <a:solidFill>
                          <a:srgbClr val="FFFFFF"/>
                        </a:solidFill>
                        <a:latin typeface="Futura Std Book" panose="020B0502020204020303" pitchFamily="34" charset="0"/>
                      </a:endParaRPr>
                    </a:p>
                  </a:txBody>
                  <a:tcP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fontAlgn="auto" hangingPunct="1">
                        <a:lnSpc>
                          <a:spcPct val="100000"/>
                        </a:lnSpc>
                        <a:spcBef>
                          <a:spcPts val="0"/>
                        </a:spcBef>
                        <a:spcAft>
                          <a:spcPts val="0"/>
                        </a:spcAft>
                        <a:buNone/>
                        <a:tabLst/>
                      </a:pPr>
                      <a:r>
                        <a:rPr lang="fr-BE" sz="1400" b="1" dirty="0">
                          <a:solidFill>
                            <a:srgbClr val="FFFFFF"/>
                          </a:solidFill>
                          <a:latin typeface="Futura Std Book" panose="020B0502020204020303" pitchFamily="34" charset="0"/>
                        </a:rPr>
                        <a:t>GROUP 5</a:t>
                      </a:r>
                      <a:endParaRPr lang="en-GB" sz="1400" b="1" dirty="0">
                        <a:solidFill>
                          <a:srgbClr val="FFFFFF"/>
                        </a:solidFill>
                        <a:latin typeface="Futura Std Book" panose="020B0502020204020303" pitchFamily="34" charset="0"/>
                      </a:endParaRPr>
                    </a:p>
                    <a:p>
                      <a:pPr lvl="0" algn="ctr"/>
                      <a:endParaRPr lang="en-GB" sz="1400" b="1" dirty="0">
                        <a:solidFill>
                          <a:srgbClr val="FFFFFF"/>
                        </a:solidFill>
                        <a:latin typeface="Futura Std Book" panose="020B0502020204020303" pitchFamily="34" charset="0"/>
                      </a:endParaRPr>
                    </a:p>
                  </a:txBody>
                  <a:tcP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fontAlgn="auto" hangingPunct="1">
                        <a:lnSpc>
                          <a:spcPct val="100000"/>
                        </a:lnSpc>
                        <a:spcBef>
                          <a:spcPts val="0"/>
                        </a:spcBef>
                        <a:spcAft>
                          <a:spcPts val="0"/>
                        </a:spcAft>
                        <a:buNone/>
                        <a:tabLst/>
                      </a:pPr>
                      <a:r>
                        <a:rPr lang="fr-BE" sz="1400" b="1" dirty="0">
                          <a:solidFill>
                            <a:srgbClr val="FFFFFF"/>
                          </a:solidFill>
                          <a:latin typeface="Futura Std Book" panose="020B0502020204020303" pitchFamily="34" charset="0"/>
                        </a:rPr>
                        <a:t>GROUP 6</a:t>
                      </a:r>
                      <a:endParaRPr lang="en-GB" sz="1400" b="1" dirty="0">
                        <a:solidFill>
                          <a:srgbClr val="FFFFFF"/>
                        </a:solidFill>
                        <a:latin typeface="Futura Std Book" panose="020B0502020204020303" pitchFamily="34" charset="0"/>
                      </a:endParaRPr>
                    </a:p>
                    <a:p>
                      <a:pPr lvl="0" algn="ctr"/>
                      <a:endParaRPr lang="en-GB" sz="1400" b="1" dirty="0">
                        <a:solidFill>
                          <a:srgbClr val="FFFFFF"/>
                        </a:solidFill>
                        <a:latin typeface="Futura Std Book" panose="020B0502020204020303" pitchFamily="34" charset="0"/>
                      </a:endParaRPr>
                    </a:p>
                  </a:txBody>
                  <a:tcP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chemeClr val="accent6"/>
                    </a:solidFill>
                  </a:tcPr>
                </a:tc>
                <a:tc>
                  <a:txBody>
                    <a:bodyPr/>
                    <a:lstStyle/>
                    <a:p>
                      <a:pPr marL="0" marR="0" lvl="0" indent="0" algn="ctr" defTabSz="914400" rtl="0" fontAlgn="auto" hangingPunct="1">
                        <a:lnSpc>
                          <a:spcPct val="100000"/>
                        </a:lnSpc>
                        <a:spcBef>
                          <a:spcPts val="0"/>
                        </a:spcBef>
                        <a:spcAft>
                          <a:spcPts val="0"/>
                        </a:spcAft>
                        <a:buNone/>
                        <a:tabLst/>
                      </a:pPr>
                      <a:r>
                        <a:rPr lang="fr-BE" sz="1400" b="1" dirty="0">
                          <a:solidFill>
                            <a:srgbClr val="FFFFFF"/>
                          </a:solidFill>
                          <a:latin typeface="Futura Std Book" panose="020B0502020204020303" pitchFamily="34" charset="0"/>
                        </a:rPr>
                        <a:t>GROUP 1</a:t>
                      </a:r>
                      <a:endParaRPr lang="en-GB" sz="1400" b="1" dirty="0">
                        <a:solidFill>
                          <a:srgbClr val="FFFFFF"/>
                        </a:solidFill>
                        <a:latin typeface="Futura Std Book" panose="020B0502020204020303" pitchFamily="34" charset="0"/>
                      </a:endParaRPr>
                    </a:p>
                    <a:p>
                      <a:pPr lvl="0" algn="ctr"/>
                      <a:endParaRPr lang="en-GB" sz="1400" b="1" dirty="0">
                        <a:solidFill>
                          <a:srgbClr val="FFFFFF"/>
                        </a:solidFill>
                        <a:latin typeface="Futura Std Book" panose="020B0502020204020303" pitchFamily="34" charset="0"/>
                      </a:endParaRPr>
                    </a:p>
                  </a:txBody>
                  <a:tcP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chemeClr val="accent6"/>
                    </a:solidFill>
                  </a:tcPr>
                </a:tc>
                <a:extLst>
                  <a:ext uri="{0D108BD9-81ED-4DB2-BD59-A6C34878D82A}">
                    <a16:rowId xmlns:a16="http://schemas.microsoft.com/office/drawing/2014/main" val="2181225380"/>
                  </a:ext>
                </a:extLst>
              </a:tr>
            </a:tbl>
          </a:graphicData>
        </a:graphic>
      </p:graphicFrame>
      <p:cxnSp>
        <p:nvCxnSpPr>
          <p:cNvPr id="8" name="Straight Connector 7">
            <a:extLst>
              <a:ext uri="{FF2B5EF4-FFF2-40B4-BE49-F238E27FC236}">
                <a16:creationId xmlns:a16="http://schemas.microsoft.com/office/drawing/2014/main" id="{68CE6D07-81DA-3803-F443-AA32B39594C9}"/>
              </a:ext>
            </a:extLst>
          </p:cNvPr>
          <p:cNvCxnSpPr>
            <a:cxnSpLocks/>
          </p:cNvCxnSpPr>
          <p:nvPr/>
        </p:nvCxnSpPr>
        <p:spPr>
          <a:xfrm>
            <a:off x="1454282" y="3535680"/>
            <a:ext cx="10479644" cy="0"/>
          </a:xfrm>
          <a:prstGeom prst="line">
            <a:avLst/>
          </a:prstGeom>
          <a:ln w="25400"/>
        </p:spPr>
        <p:style>
          <a:lnRef idx="1">
            <a:schemeClr val="accent2"/>
          </a:lnRef>
          <a:fillRef idx="0">
            <a:schemeClr val="accent2"/>
          </a:fillRef>
          <a:effectRef idx="0">
            <a:schemeClr val="accent2"/>
          </a:effectRef>
          <a:fontRef idx="minor">
            <a:schemeClr val="tx1"/>
          </a:fontRef>
        </p:style>
      </p:cxnSp>
      <p:sp>
        <p:nvSpPr>
          <p:cNvPr id="4" name="Textfeld 3">
            <a:extLst>
              <a:ext uri="{FF2B5EF4-FFF2-40B4-BE49-F238E27FC236}">
                <a16:creationId xmlns:a16="http://schemas.microsoft.com/office/drawing/2014/main" id="{17642277-02B4-2556-02D5-33D503CCE675}"/>
              </a:ext>
            </a:extLst>
          </p:cNvPr>
          <p:cNvSpPr txBox="1"/>
          <p:nvPr/>
        </p:nvSpPr>
        <p:spPr>
          <a:xfrm>
            <a:off x="3112805" y="5832964"/>
            <a:ext cx="8729633" cy="369332"/>
          </a:xfrm>
          <a:prstGeom prst="rect">
            <a:avLst/>
          </a:prstGeom>
          <a:noFill/>
        </p:spPr>
        <p:txBody>
          <a:bodyPr wrap="none" rtlCol="0">
            <a:spAutoFit/>
          </a:bodyPr>
          <a:lstStyle/>
          <a:p>
            <a:pPr algn="r"/>
            <a:r>
              <a:rPr lang="de-DE" b="1" dirty="0">
                <a:solidFill>
                  <a:schemeClr val="bg1"/>
                </a:solidFill>
                <a:latin typeface="Futura PT Light" panose="020B0402020204020303" pitchFamily="34" charset="0"/>
              </a:rPr>
              <a:t>*</a:t>
            </a:r>
            <a:r>
              <a:rPr lang="de-DE" sz="1600" b="1" dirty="0">
                <a:solidFill>
                  <a:schemeClr val="bg1"/>
                </a:solidFill>
                <a:latin typeface="Futura PT Light" panose="020B0402020204020303" pitchFamily="34" charset="0"/>
              </a:rPr>
              <a:t>Any </a:t>
            </a:r>
            <a:r>
              <a:rPr lang="de-DE" sz="1600" b="1" dirty="0" err="1">
                <a:solidFill>
                  <a:schemeClr val="bg1"/>
                </a:solidFill>
                <a:latin typeface="Futura PT Light" panose="020B0402020204020303" pitchFamily="34" charset="0"/>
              </a:rPr>
              <a:t>changes</a:t>
            </a:r>
            <a:r>
              <a:rPr lang="de-DE" sz="1600" b="1" dirty="0">
                <a:solidFill>
                  <a:schemeClr val="bg1"/>
                </a:solidFill>
                <a:latin typeface="Futura PT Light" panose="020B0402020204020303" pitchFamily="34" charset="0"/>
              </a:rPr>
              <a:t> in </a:t>
            </a:r>
            <a:r>
              <a:rPr lang="de-DE" sz="1600" b="1" dirty="0" err="1">
                <a:solidFill>
                  <a:schemeClr val="bg1"/>
                </a:solidFill>
                <a:latin typeface="Futura PT Light" panose="020B0402020204020303" pitchFamily="34" charset="0"/>
              </a:rPr>
              <a:t>the</a:t>
            </a:r>
            <a:r>
              <a:rPr lang="de-DE" sz="1600" b="1" dirty="0">
                <a:solidFill>
                  <a:schemeClr val="bg1"/>
                </a:solidFill>
                <a:latin typeface="Futura PT Light" panose="020B0402020204020303" pitchFamily="34" charset="0"/>
              </a:rPr>
              <a:t> </a:t>
            </a:r>
            <a:r>
              <a:rPr lang="de-DE" sz="1600" b="1" dirty="0" err="1">
                <a:solidFill>
                  <a:schemeClr val="bg1"/>
                </a:solidFill>
                <a:latin typeface="Futura PT Light" panose="020B0402020204020303" pitchFamily="34" charset="0"/>
              </a:rPr>
              <a:t>task</a:t>
            </a:r>
            <a:r>
              <a:rPr lang="de-DE" sz="1600" b="1" dirty="0">
                <a:solidFill>
                  <a:schemeClr val="bg1"/>
                </a:solidFill>
                <a:latin typeface="Futura PT Light" panose="020B0402020204020303" pitchFamily="34" charset="0"/>
              </a:rPr>
              <a:t> </a:t>
            </a:r>
            <a:r>
              <a:rPr lang="de-DE" sz="1600" b="1" dirty="0" err="1">
                <a:solidFill>
                  <a:schemeClr val="bg1"/>
                </a:solidFill>
                <a:latin typeface="Futura PT Light" panose="020B0402020204020303" pitchFamily="34" charset="0"/>
              </a:rPr>
              <a:t>schedule</a:t>
            </a:r>
            <a:r>
              <a:rPr lang="de-DE" sz="1600" b="1" dirty="0">
                <a:solidFill>
                  <a:schemeClr val="bg1"/>
                </a:solidFill>
                <a:latin typeface="Futura PT Light" panose="020B0402020204020303" pitchFamily="34" charset="0"/>
              </a:rPr>
              <a:t> will </a:t>
            </a:r>
            <a:r>
              <a:rPr lang="de-DE" sz="1600" b="1" dirty="0" err="1">
                <a:solidFill>
                  <a:schemeClr val="bg1"/>
                </a:solidFill>
                <a:latin typeface="Futura PT Light" panose="020B0402020204020303" pitchFamily="34" charset="0"/>
              </a:rPr>
              <a:t>be</a:t>
            </a:r>
            <a:r>
              <a:rPr lang="de-DE" sz="1600" b="1" dirty="0">
                <a:solidFill>
                  <a:schemeClr val="bg1"/>
                </a:solidFill>
                <a:latin typeface="Futura PT Light" panose="020B0402020204020303" pitchFamily="34" charset="0"/>
              </a:rPr>
              <a:t> </a:t>
            </a:r>
            <a:r>
              <a:rPr lang="de-DE" sz="1600" b="1" dirty="0" err="1">
                <a:solidFill>
                  <a:schemeClr val="bg1"/>
                </a:solidFill>
                <a:latin typeface="Futura PT Light" panose="020B0402020204020303" pitchFamily="34" charset="0"/>
              </a:rPr>
              <a:t>communicated</a:t>
            </a:r>
            <a:r>
              <a:rPr lang="de-DE" sz="1600" b="1" dirty="0">
                <a:solidFill>
                  <a:schemeClr val="bg1"/>
                </a:solidFill>
                <a:latin typeface="Futura PT Light" panose="020B0402020204020303" pitchFamily="34" charset="0"/>
              </a:rPr>
              <a:t> </a:t>
            </a:r>
            <a:r>
              <a:rPr lang="de-DE" sz="1600" b="1" dirty="0" err="1">
                <a:solidFill>
                  <a:schemeClr val="bg1"/>
                </a:solidFill>
                <a:latin typeface="Futura PT Light" panose="020B0402020204020303" pitchFamily="34" charset="0"/>
              </a:rPr>
              <a:t>timely</a:t>
            </a:r>
            <a:r>
              <a:rPr lang="de-DE" sz="1600" b="1" dirty="0">
                <a:solidFill>
                  <a:schemeClr val="bg1"/>
                </a:solidFill>
                <a:latin typeface="Futura PT Light" panose="020B0402020204020303" pitchFamily="34" charset="0"/>
              </a:rPr>
              <a:t> </a:t>
            </a:r>
            <a:r>
              <a:rPr lang="de-DE" sz="1600" b="1" dirty="0" err="1">
                <a:solidFill>
                  <a:schemeClr val="bg1"/>
                </a:solidFill>
                <a:latin typeface="Futura PT Light" panose="020B0402020204020303" pitchFamily="34" charset="0"/>
              </a:rPr>
              <a:t>during</a:t>
            </a:r>
            <a:r>
              <a:rPr lang="de-DE" sz="1600" b="1" dirty="0">
                <a:solidFill>
                  <a:schemeClr val="bg1"/>
                </a:solidFill>
                <a:latin typeface="Futura PT Light" panose="020B0402020204020303" pitchFamily="34" charset="0"/>
              </a:rPr>
              <a:t> </a:t>
            </a:r>
            <a:r>
              <a:rPr lang="de-DE" sz="1600" b="1" dirty="0" err="1">
                <a:solidFill>
                  <a:schemeClr val="bg1"/>
                </a:solidFill>
                <a:latin typeface="Futura PT Light" panose="020B0402020204020303" pitchFamily="34" charset="0"/>
              </a:rPr>
              <a:t>the</a:t>
            </a:r>
            <a:r>
              <a:rPr lang="de-DE" sz="1600" b="1" dirty="0">
                <a:solidFill>
                  <a:schemeClr val="bg1"/>
                </a:solidFill>
                <a:latin typeface="Futura PT Light" panose="020B0402020204020303" pitchFamily="34" charset="0"/>
              </a:rPr>
              <a:t> </a:t>
            </a:r>
            <a:r>
              <a:rPr lang="de-DE" sz="1600" b="1" dirty="0" err="1">
                <a:solidFill>
                  <a:schemeClr val="bg1"/>
                </a:solidFill>
                <a:latin typeface="Futura PT Light" panose="020B0402020204020303" pitchFamily="34" charset="0"/>
              </a:rPr>
              <a:t>briefing</a:t>
            </a:r>
            <a:r>
              <a:rPr lang="de-DE" sz="1600" b="1" dirty="0">
                <a:solidFill>
                  <a:schemeClr val="bg1"/>
                </a:solidFill>
                <a:latin typeface="Futura PT Light" panose="020B0402020204020303" pitchFamily="34" charset="0"/>
              </a:rPr>
              <a:t> on Friday, 6.10.2023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8">
    <p:bg>
      <p:bgPr>
        <a:solidFill>
          <a:srgbClr val="002D5F"/>
        </a:solidFill>
        <a:effectLst/>
      </p:bgPr>
    </p:bg>
    <p:spTree>
      <p:nvGrpSpPr>
        <p:cNvPr id="1" name=""/>
        <p:cNvGrpSpPr/>
        <p:nvPr/>
      </p:nvGrpSpPr>
      <p:grpSpPr>
        <a:xfrm>
          <a:off x="0" y="0"/>
          <a:ext cx="0" cy="0"/>
          <a:chOff x="0" y="0"/>
          <a:chExt cx="0" cy="0"/>
        </a:xfrm>
      </p:grpSpPr>
      <p:pic>
        <p:nvPicPr>
          <p:cNvPr id="2" name="Picture 5" descr="A picture containing person, outdoor, bicycling&#10;&#10;Description automatically generated">
            <a:extLst>
              <a:ext uri="{FF2B5EF4-FFF2-40B4-BE49-F238E27FC236}">
                <a16:creationId xmlns:a16="http://schemas.microsoft.com/office/drawing/2014/main" id="{CFFEA049-932E-622A-DC10-A2D497398CE7}"/>
              </a:ext>
            </a:extLst>
          </p:cNvPr>
          <p:cNvPicPr>
            <a:picLocks noChangeAspect="1"/>
          </p:cNvPicPr>
          <p:nvPr/>
        </p:nvPicPr>
        <p:blipFill>
          <a:blip r:embed="rId2"/>
          <a:stretch>
            <a:fillRect/>
          </a:stretch>
        </p:blipFill>
        <p:spPr>
          <a:xfrm>
            <a:off x="-1768641" y="0"/>
            <a:ext cx="9144000" cy="6858000"/>
          </a:xfrm>
          <a:prstGeom prst="rect">
            <a:avLst/>
          </a:prstGeom>
          <a:noFill/>
          <a:ln cap="flat">
            <a:noFill/>
          </a:ln>
        </p:spPr>
      </p:pic>
      <p:sp>
        <p:nvSpPr>
          <p:cNvPr id="3" name="Title 1">
            <a:extLst>
              <a:ext uri="{FF2B5EF4-FFF2-40B4-BE49-F238E27FC236}">
                <a16:creationId xmlns:a16="http://schemas.microsoft.com/office/drawing/2014/main" id="{1D8E5C1B-BBBE-3237-5A81-D3FE03127AC3}"/>
              </a:ext>
            </a:extLst>
          </p:cNvPr>
          <p:cNvSpPr txBox="1"/>
          <p:nvPr/>
        </p:nvSpPr>
        <p:spPr>
          <a:xfrm>
            <a:off x="6479721" y="528971"/>
            <a:ext cx="9144000" cy="2387598"/>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fr-BE" sz="4400" b="1" i="0" u="none" strike="noStrike" kern="1200" cap="none" spc="0" baseline="0">
                <a:solidFill>
                  <a:srgbClr val="FFFFFF"/>
                </a:solidFill>
                <a:uFillTx/>
                <a:latin typeface="Futura Std Book" pitchFamily="34"/>
              </a:rPr>
              <a:t>#7 WINNER PRIZE</a:t>
            </a:r>
            <a:endParaRPr lang="en-BE" sz="4400" b="1" i="0" u="none" strike="noStrike" kern="1200" cap="none" spc="0" baseline="0">
              <a:solidFill>
                <a:srgbClr val="FFFFFF"/>
              </a:solidFill>
              <a:uFillTx/>
              <a:latin typeface="Futura Std Book" pitchFamily="34"/>
            </a:endParaRPr>
          </a:p>
        </p:txBody>
      </p:sp>
      <p:sp>
        <p:nvSpPr>
          <p:cNvPr id="4" name="TextBox 7">
            <a:extLst>
              <a:ext uri="{FF2B5EF4-FFF2-40B4-BE49-F238E27FC236}">
                <a16:creationId xmlns:a16="http://schemas.microsoft.com/office/drawing/2014/main" id="{9C088630-EE63-0CDD-EFB7-B97C41A48BBD}"/>
              </a:ext>
            </a:extLst>
          </p:cNvPr>
          <p:cNvSpPr txBox="1"/>
          <p:nvPr/>
        </p:nvSpPr>
        <p:spPr>
          <a:xfrm>
            <a:off x="7716676" y="4359255"/>
            <a:ext cx="3995489" cy="1969773"/>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dirty="0">
                <a:solidFill>
                  <a:srgbClr val="FFFFFF"/>
                </a:solidFill>
                <a:uFillTx/>
                <a:latin typeface="Futura Std Book" pitchFamily="34"/>
              </a:rPr>
              <a:t>WINNERS 2023</a:t>
            </a:r>
          </a:p>
          <a:p>
            <a:pPr marL="0" marR="0" lvl="0" indent="0" algn="ctr"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GB" sz="1400" b="1" i="1" u="none" strike="noStrike" kern="1200" cap="none" spc="0" baseline="0" dirty="0">
                <a:solidFill>
                  <a:srgbClr val="B49664"/>
                </a:solidFill>
                <a:uFillTx/>
                <a:latin typeface="Futura Std Book" pitchFamily="34"/>
              </a:rPr>
              <a:t>2 </a:t>
            </a:r>
            <a:r>
              <a:rPr lang="en-GB" sz="1400" b="1" i="1" u="none" strike="noStrike" kern="0" cap="none" spc="0" baseline="0" dirty="0">
                <a:solidFill>
                  <a:srgbClr val="B49664"/>
                </a:solidFill>
                <a:uFillTx/>
                <a:latin typeface="Futura Std Book" pitchFamily="34"/>
              </a:rPr>
              <a:t>PASS FOR FORMULA</a:t>
            </a:r>
            <a:r>
              <a:rPr lang="en-GB" sz="1400" b="1" i="1" u="none" strike="noStrike" kern="1200" cap="none" spc="0" baseline="0" dirty="0">
                <a:solidFill>
                  <a:srgbClr val="B49664"/>
                </a:solidFill>
                <a:uFillTx/>
                <a:latin typeface="Futura Std Book" pitchFamily="34"/>
              </a:rPr>
              <a:t> 1 </a:t>
            </a:r>
          </a:p>
          <a:p>
            <a:pPr marL="0" marR="0" lvl="0" indent="0" algn="ctr"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GB" sz="1400" b="1" i="1" dirty="0">
                <a:solidFill>
                  <a:srgbClr val="B49664"/>
                </a:solidFill>
                <a:latin typeface="Futura Std Book" pitchFamily="34"/>
              </a:rPr>
              <a:t>IN </a:t>
            </a:r>
            <a:r>
              <a:rPr lang="en-GB" sz="1400" b="1" i="1" u="none" strike="noStrike" kern="1200" cap="none" spc="0" baseline="0" dirty="0">
                <a:solidFill>
                  <a:srgbClr val="B49664"/>
                </a:solidFill>
                <a:uFillTx/>
                <a:latin typeface="Futura Std Book" pitchFamily="34"/>
              </a:rPr>
              <a:t>2024</a:t>
            </a:r>
          </a:p>
          <a:p>
            <a:pPr marL="0" marR="0" lvl="0" indent="0" algn="ctr"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dirty="0">
                <a:solidFill>
                  <a:srgbClr val="FFFFFF"/>
                </a:solidFill>
                <a:uFillTx/>
                <a:latin typeface="Futura Std Book" pitchFamily="34"/>
              </a:rPr>
              <a:t>Travel costs covered by FIA RI</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0" i="0" u="none" strike="noStrike" kern="1200" cap="none" spc="0" baseline="0" dirty="0">
              <a:solidFill>
                <a:srgbClr val="FFFFFF"/>
              </a:solidFill>
              <a:uFillTx/>
              <a:latin typeface="Futura Std Book"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0" i="0" u="none" strike="noStrike" kern="1200" cap="none" spc="0" baseline="0" dirty="0">
              <a:solidFill>
                <a:srgbClr val="FFFFFF"/>
              </a:solidFill>
              <a:uFillTx/>
              <a:latin typeface="Futura Std Book" pitchFamily="34"/>
            </a:endParaRPr>
          </a:p>
        </p:txBody>
      </p:sp>
      <p:pic>
        <p:nvPicPr>
          <p:cNvPr id="5" name="Picture 18" descr="Logo&#10;&#10;Description automatically generated">
            <a:extLst>
              <a:ext uri="{FF2B5EF4-FFF2-40B4-BE49-F238E27FC236}">
                <a16:creationId xmlns:a16="http://schemas.microsoft.com/office/drawing/2014/main" id="{59C9D647-B550-5147-D995-DA19AEA22E85}"/>
              </a:ext>
            </a:extLst>
          </p:cNvPr>
          <p:cNvPicPr>
            <a:picLocks noChangeAspect="1"/>
          </p:cNvPicPr>
          <p:nvPr/>
        </p:nvPicPr>
        <p:blipFill>
          <a:blip r:embed="rId3"/>
          <a:stretch>
            <a:fillRect/>
          </a:stretch>
        </p:blipFill>
        <p:spPr>
          <a:xfrm>
            <a:off x="8757556" y="2829729"/>
            <a:ext cx="1913738" cy="1662525"/>
          </a:xfrm>
          <a:prstGeom prst="rect">
            <a:avLst/>
          </a:prstGeom>
          <a:noFill/>
          <a:ln cap="flat">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44CE8F-A732-C3EC-2070-688AC65F3E7A}"/>
              </a:ext>
            </a:extLst>
          </p:cNvPr>
          <p:cNvSpPr/>
          <p:nvPr/>
        </p:nvSpPr>
        <p:spPr>
          <a:xfrm>
            <a:off x="0" y="-410373"/>
            <a:ext cx="12191996" cy="5288688"/>
          </a:xfrm>
          <a:prstGeom prst="rect">
            <a:avLst/>
          </a:prstGeom>
          <a:solidFill>
            <a:srgbClr val="002D5F"/>
          </a:solidFill>
          <a:ln w="12701" cap="flat">
            <a:solidFill>
              <a:srgbClr val="002D5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BE" sz="1800" b="0" i="0" u="none" strike="noStrike" kern="1200" cap="none" spc="0" baseline="0">
              <a:solidFill>
                <a:srgbClr val="FFFFFF"/>
              </a:solidFill>
              <a:uFillTx/>
              <a:latin typeface="Calibri"/>
            </a:endParaRPr>
          </a:p>
        </p:txBody>
      </p:sp>
      <p:pic>
        <p:nvPicPr>
          <p:cNvPr id="3" name="Picture 7" descr="Logo&#10;&#10;Description automatically generated">
            <a:extLst>
              <a:ext uri="{FF2B5EF4-FFF2-40B4-BE49-F238E27FC236}">
                <a16:creationId xmlns:a16="http://schemas.microsoft.com/office/drawing/2014/main" id="{E7A30D4C-4949-AFA0-FF22-B83F06DE4EC8}"/>
              </a:ext>
            </a:extLst>
          </p:cNvPr>
          <p:cNvPicPr>
            <a:picLocks noChangeAspect="1"/>
          </p:cNvPicPr>
          <p:nvPr/>
        </p:nvPicPr>
        <p:blipFill>
          <a:blip r:embed="rId2"/>
          <a:stretch>
            <a:fillRect/>
          </a:stretch>
        </p:blipFill>
        <p:spPr>
          <a:xfrm>
            <a:off x="470662" y="5327249"/>
            <a:ext cx="1150968" cy="1040741"/>
          </a:xfrm>
          <a:prstGeom prst="rect">
            <a:avLst/>
          </a:prstGeom>
          <a:noFill/>
          <a:ln cap="flat">
            <a:noFill/>
          </a:ln>
        </p:spPr>
      </p:pic>
      <p:sp>
        <p:nvSpPr>
          <p:cNvPr id="4" name="TextBox 3">
            <a:extLst>
              <a:ext uri="{FF2B5EF4-FFF2-40B4-BE49-F238E27FC236}">
                <a16:creationId xmlns:a16="http://schemas.microsoft.com/office/drawing/2014/main" id="{56079B37-28D3-B24A-9F58-845E82F367BC}"/>
              </a:ext>
            </a:extLst>
          </p:cNvPr>
          <p:cNvSpPr txBox="1"/>
          <p:nvPr/>
        </p:nvSpPr>
        <p:spPr>
          <a:xfrm>
            <a:off x="1046146" y="1759470"/>
            <a:ext cx="10563496" cy="267118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GB" sz="1600" b="1" i="0" u="none" strike="noStrike" kern="0" cap="none" spc="0" baseline="0" dirty="0">
                <a:solidFill>
                  <a:srgbClr val="B49664"/>
                </a:solidFill>
                <a:uFillTx/>
                <a:latin typeface="Futura Std Book" pitchFamily="34"/>
              </a:rPr>
              <a:t>ÖAMTC – FINAL RESPONSIBLES</a:t>
            </a:r>
            <a:endParaRPr lang="en-GB" sz="1600" b="1" i="0" u="none" strike="noStrike" kern="1200" cap="none" spc="0" baseline="0" dirty="0">
              <a:solidFill>
                <a:srgbClr val="B49664"/>
              </a:solidFill>
              <a:uFillTx/>
              <a:latin typeface="Futura Std Book" pitchFamily="34"/>
            </a:endParaRP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GB" sz="1600" b="0" i="0" u="none" strike="noStrike" kern="0" cap="none" spc="0" baseline="0" dirty="0">
                <a:solidFill>
                  <a:srgbClr val="FFFFFF"/>
                </a:solidFill>
                <a:uFillTx/>
                <a:latin typeface="Futura Std Book" pitchFamily="34"/>
              </a:rPr>
              <a:t>	Eva Maria Kersch</a:t>
            </a:r>
            <a:r>
              <a:rPr lang="en-GB" sz="1600" kern="0" dirty="0">
                <a:solidFill>
                  <a:srgbClr val="FFFFFF"/>
                </a:solidFill>
                <a:latin typeface="Futura Std Book" pitchFamily="34"/>
              </a:rPr>
              <a:t>l</a:t>
            </a:r>
            <a:r>
              <a:rPr lang="en-GB" sz="1600" b="0" i="0" u="none" strike="noStrike" kern="0" cap="none" spc="0" baseline="0" dirty="0">
                <a:solidFill>
                  <a:srgbClr val="FFFFFF"/>
                </a:solidFill>
                <a:uFillTx/>
                <a:latin typeface="Futura Std Book" pitchFamily="34"/>
              </a:rPr>
              <a:t>		</a:t>
            </a:r>
            <a:r>
              <a:rPr lang="en-GB" sz="1600" b="0" i="0" u="none" strike="noStrike" kern="0" cap="none" spc="0" baseline="0" dirty="0">
                <a:solidFill>
                  <a:srgbClr val="FFFFFF"/>
                </a:solidFill>
                <a:uFillTx/>
                <a:latin typeface="Futura Std Book" pitchFamily="34"/>
                <a:hlinkClick r:id="rId3"/>
              </a:rPr>
              <a:t>eva-maria.kerschl@oeamtc.at</a:t>
            </a:r>
            <a:r>
              <a:rPr lang="en-GB" sz="1600" b="0" i="0" u="none" strike="noStrike" kern="0" cap="none" spc="0" baseline="0" dirty="0">
                <a:solidFill>
                  <a:srgbClr val="FFFFFF"/>
                </a:solidFill>
                <a:uFillTx/>
                <a:latin typeface="Futura Std Book" pitchFamily="34"/>
              </a:rPr>
              <a:t>		</a:t>
            </a:r>
            <a:r>
              <a:rPr lang="en-US" sz="1600" b="0" i="0" u="none" strike="noStrike" kern="0" cap="none" spc="0" baseline="0" dirty="0">
                <a:solidFill>
                  <a:srgbClr val="FFFFFF"/>
                </a:solidFill>
                <a:uFillTx/>
                <a:latin typeface="Futura Std Book" pitchFamily="34"/>
              </a:rPr>
              <a:t>+43 1 71199 21231</a:t>
            </a:r>
            <a:endParaRPr lang="en-GB" sz="1600" b="0" i="0" u="none" strike="noStrike" kern="0" cap="none" spc="0" baseline="0" dirty="0">
              <a:solidFill>
                <a:srgbClr val="FFFFFF"/>
              </a:solidFill>
              <a:uFillTx/>
              <a:latin typeface="Futura Std Book" pitchFamily="34"/>
            </a:endParaRP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dirty="0">
                <a:solidFill>
                  <a:srgbClr val="FFFFFF"/>
                </a:solidFill>
                <a:uFillTx/>
                <a:latin typeface="Futura Std Book" pitchFamily="34"/>
              </a:rPr>
              <a:t>	</a:t>
            </a:r>
            <a:r>
              <a:rPr lang="fr-FR" sz="1600" b="0" i="0" u="none" strike="noStrike" kern="1200" cap="none" spc="0" baseline="0" dirty="0">
                <a:solidFill>
                  <a:srgbClr val="FFFFFF"/>
                </a:solidFill>
                <a:uFillTx/>
                <a:latin typeface="Futura Std Book" pitchFamily="34"/>
              </a:rPr>
              <a:t>Ernest Loidl 		</a:t>
            </a:r>
            <a:r>
              <a:rPr lang="da-DK" sz="1600" b="0" i="0" u="none" strike="noStrike" kern="1200" cap="none" spc="0" baseline="0" dirty="0">
                <a:solidFill>
                  <a:srgbClr val="FFFFFF"/>
                </a:solidFill>
                <a:uFillTx/>
                <a:latin typeface="Futura Std Book" pitchFamily="34"/>
                <a:hlinkClick r:id="rId4"/>
              </a:rPr>
              <a:t>ernest.loidl@oeamtc.at</a:t>
            </a:r>
            <a:r>
              <a:rPr lang="en-GB" sz="1600" b="0" i="0" u="none" strike="noStrike" kern="1200" cap="none" spc="0" baseline="0" dirty="0">
                <a:solidFill>
                  <a:srgbClr val="FFFFFF"/>
                </a:solidFill>
                <a:uFillTx/>
                <a:latin typeface="Futura Std Book" pitchFamily="34"/>
              </a:rPr>
              <a:t>		</a:t>
            </a:r>
            <a:r>
              <a:rPr lang="pl-PL" sz="1600" b="0" i="0" u="none" strike="noStrike" kern="0" cap="none" spc="0" baseline="0" dirty="0">
                <a:solidFill>
                  <a:srgbClr val="FFFFFF"/>
                </a:solidFill>
                <a:uFillTx/>
                <a:latin typeface="Futura Std Book" pitchFamily="34"/>
              </a:rPr>
              <a:t>+43 </a:t>
            </a:r>
            <a:r>
              <a:rPr lang="de-DE" sz="1600" kern="0" dirty="0">
                <a:solidFill>
                  <a:srgbClr val="FFFFFF"/>
                </a:solidFill>
                <a:latin typeface="Futura Std Book" pitchFamily="34"/>
              </a:rPr>
              <a:t>664 613 </a:t>
            </a:r>
            <a:r>
              <a:rPr lang="pl-PL" sz="1600" b="0" i="0" u="none" strike="noStrike" kern="0" cap="none" spc="0" baseline="0" dirty="0">
                <a:solidFill>
                  <a:srgbClr val="FFFFFF"/>
                </a:solidFill>
                <a:uFillTx/>
                <a:latin typeface="Futura Std Book" pitchFamily="34"/>
              </a:rPr>
              <a:t>2108 </a:t>
            </a:r>
            <a:endParaRPr lang="fr-BE" sz="1600" b="0" i="0" u="none" strike="noStrike" kern="0" cap="none" spc="0" baseline="0" dirty="0">
              <a:solidFill>
                <a:srgbClr val="FFFFFF"/>
              </a:solidFill>
              <a:uFillTx/>
              <a:latin typeface="Futura Std Book" pitchFamily="34"/>
            </a:endParaRP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endParaRPr lang="fr-BE" sz="1600" b="0" i="0" u="none" strike="noStrike" kern="0" cap="none" spc="0" baseline="0" dirty="0">
              <a:solidFill>
                <a:srgbClr val="FFFFFF"/>
              </a:solidFill>
              <a:uFillTx/>
              <a:latin typeface="Futura Std Book" pitchFamily="34"/>
            </a:endParaRP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GB" sz="1600" b="1" i="0" u="none" strike="noStrike" kern="0" cap="none" spc="0" baseline="0" dirty="0">
                <a:solidFill>
                  <a:srgbClr val="B49664"/>
                </a:solidFill>
                <a:uFillTx/>
                <a:latin typeface="Futura Std Book" pitchFamily="34"/>
              </a:rPr>
              <a:t>FIA REGION I – MEMBERSHIP AND EVENT MANAGER </a:t>
            </a:r>
            <a:endParaRPr lang="en-GB" sz="1600" b="1" i="0" u="none" strike="noStrike" kern="1200" cap="none" spc="0" baseline="0" dirty="0">
              <a:solidFill>
                <a:srgbClr val="B49664"/>
              </a:solidFill>
              <a:uFillTx/>
              <a:latin typeface="Futura Std Book" pitchFamily="34"/>
            </a:endParaRP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dirty="0">
                <a:solidFill>
                  <a:srgbClr val="FFFFFF"/>
                </a:solidFill>
                <a:uFillTx/>
                <a:latin typeface="Futura Std Book" pitchFamily="34"/>
              </a:rPr>
              <a:t>	Ha Phan  			</a:t>
            </a:r>
            <a:r>
              <a:rPr lang="en-GB" sz="1600" b="0" i="0" u="none" strike="noStrike" kern="0" cap="none" spc="0" baseline="0" dirty="0">
                <a:solidFill>
                  <a:srgbClr val="FFFFFF"/>
                </a:solidFill>
                <a:uFillTx/>
                <a:latin typeface="Futura Std Book" pitchFamily="34"/>
                <a:hlinkClick r:id="rId5"/>
              </a:rPr>
              <a:t>haphan</a:t>
            </a:r>
            <a:r>
              <a:rPr lang="en-GB" sz="1600" b="0" i="0" u="none" strike="noStrike" kern="1200" cap="none" spc="0" baseline="0" dirty="0">
                <a:solidFill>
                  <a:srgbClr val="FFFFFF"/>
                </a:solidFill>
                <a:uFillTx/>
                <a:latin typeface="Futura Std Book" pitchFamily="34"/>
                <a:hlinkClick r:id="rId5"/>
              </a:rPr>
              <a:t>@fia.com</a:t>
            </a:r>
            <a:r>
              <a:rPr lang="en-GB" sz="1600" b="0" i="0" u="none" strike="noStrike" kern="1200" cap="none" spc="0" baseline="0" dirty="0">
                <a:solidFill>
                  <a:srgbClr val="FFFFFF"/>
                </a:solidFill>
                <a:uFillTx/>
                <a:latin typeface="Futura Std Book" pitchFamily="34"/>
              </a:rPr>
              <a:t>	</a:t>
            </a:r>
            <a:r>
              <a:rPr lang="en-GB" sz="1600" b="0" i="0" u="none" strike="noStrike" kern="0" cap="none" spc="0" baseline="0" dirty="0">
                <a:solidFill>
                  <a:srgbClr val="FFFFFF"/>
                </a:solidFill>
                <a:uFillTx/>
                <a:latin typeface="Futura Std Book" pitchFamily="34"/>
              </a:rPr>
              <a:t>		</a:t>
            </a:r>
            <a:r>
              <a:rPr lang="fr-BE" sz="1600" b="0" i="0" u="none" strike="noStrike" kern="0" cap="none" spc="0" baseline="0" dirty="0">
                <a:solidFill>
                  <a:srgbClr val="FFFFFF"/>
                </a:solidFill>
                <a:uFillTx/>
                <a:latin typeface="Futura Std Book" pitchFamily="34"/>
              </a:rPr>
              <a:t>+32 478 088 066</a:t>
            </a:r>
            <a:endParaRPr lang="en-GB" sz="1600" b="0" i="0" u="none" strike="noStrike" kern="0" cap="none" spc="0" baseline="0" dirty="0">
              <a:solidFill>
                <a:srgbClr val="FFFFFF"/>
              </a:solidFill>
              <a:uFillTx/>
              <a:latin typeface="Futura Std Book" pitchFamily="34"/>
            </a:endParaRP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endParaRPr lang="en-BE" sz="1800" b="0" i="0" u="none" strike="noStrike" kern="1200" cap="none" spc="0" baseline="0" dirty="0">
              <a:solidFill>
                <a:srgbClr val="FFFFFF"/>
              </a:solidFill>
              <a:uFillTx/>
              <a:latin typeface="Futura Std Book" pitchFamily="34"/>
            </a:endParaRPr>
          </a:p>
        </p:txBody>
      </p:sp>
      <p:sp>
        <p:nvSpPr>
          <p:cNvPr id="5" name="TextBox 3">
            <a:extLst>
              <a:ext uri="{FF2B5EF4-FFF2-40B4-BE49-F238E27FC236}">
                <a16:creationId xmlns:a16="http://schemas.microsoft.com/office/drawing/2014/main" id="{65DA1993-EFAC-9F70-C5E7-9805F160CBB6}"/>
              </a:ext>
            </a:extLst>
          </p:cNvPr>
          <p:cNvSpPr txBox="1"/>
          <p:nvPr/>
        </p:nvSpPr>
        <p:spPr>
          <a:xfrm>
            <a:off x="975710" y="398669"/>
            <a:ext cx="1808509" cy="830997"/>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400" b="1" i="0" u="none" strike="noStrike" kern="0" cap="none" spc="0" baseline="0">
                <a:solidFill>
                  <a:srgbClr val="FFFFFF"/>
                </a:solidFill>
                <a:uFillTx/>
                <a:latin typeface="Futura Std Book" pitchFamily="34"/>
              </a:rPr>
              <a:t>CONTACT</a:t>
            </a:r>
            <a:r>
              <a:rPr lang="fr-BE" sz="2400" b="1" i="0" u="none" strike="noStrike" kern="1200" cap="none" spc="0" baseline="0">
                <a:solidFill>
                  <a:srgbClr val="FFFFFF"/>
                </a:solidFill>
                <a:uFillTx/>
                <a:latin typeface="Futura Std Book" pitchFamily="34"/>
              </a:rPr>
              <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400" b="1" i="0" u="none" strike="noStrike" kern="0" cap="none" spc="0" baseline="0">
                <a:solidFill>
                  <a:srgbClr val="FFFFFF"/>
                </a:solidFill>
                <a:uFillTx/>
                <a:latin typeface="Futura Std Book" pitchFamily="34"/>
              </a:rPr>
              <a:t>DETAILS</a:t>
            </a:r>
            <a:endParaRPr lang="en-BE" sz="2400" b="1" i="0" u="none" strike="noStrike" kern="1200" cap="none" spc="0" baseline="0">
              <a:solidFill>
                <a:srgbClr val="FFFFFF"/>
              </a:solidFill>
              <a:uFillTx/>
              <a:latin typeface="Futura Std Book" pitchFamily="34"/>
            </a:endParaRPr>
          </a:p>
        </p:txBody>
      </p:sp>
      <p:cxnSp>
        <p:nvCxnSpPr>
          <p:cNvPr id="6" name="Straight Connector 8">
            <a:extLst>
              <a:ext uri="{FF2B5EF4-FFF2-40B4-BE49-F238E27FC236}">
                <a16:creationId xmlns:a16="http://schemas.microsoft.com/office/drawing/2014/main" id="{9F2DE6C7-ABAC-63A4-99C5-D463720726FB}"/>
              </a:ext>
            </a:extLst>
          </p:cNvPr>
          <p:cNvCxnSpPr/>
          <p:nvPr/>
        </p:nvCxnSpPr>
        <p:spPr>
          <a:xfrm>
            <a:off x="1046146" y="1280480"/>
            <a:ext cx="1493435" cy="0"/>
          </a:xfrm>
          <a:prstGeom prst="straightConnector1">
            <a:avLst/>
          </a:prstGeom>
          <a:noFill/>
          <a:ln w="38103" cap="flat">
            <a:solidFill>
              <a:srgbClr val="BEBEBE"/>
            </a:solidFill>
            <a:prstDash val="solid"/>
            <a:miter/>
          </a:ln>
        </p:spPr>
      </p:cxnSp>
      <p:pic>
        <p:nvPicPr>
          <p:cNvPr id="7" name="Picture 14" descr="Logo&#10;&#10;Description automatically generated">
            <a:extLst>
              <a:ext uri="{FF2B5EF4-FFF2-40B4-BE49-F238E27FC236}">
                <a16:creationId xmlns:a16="http://schemas.microsoft.com/office/drawing/2014/main" id="{17DAB65E-28AC-4460-4A33-12B651609C8B}"/>
              </a:ext>
            </a:extLst>
          </p:cNvPr>
          <p:cNvPicPr>
            <a:picLocks noChangeAspect="1"/>
          </p:cNvPicPr>
          <p:nvPr/>
        </p:nvPicPr>
        <p:blipFill>
          <a:blip r:embed="rId6"/>
          <a:stretch>
            <a:fillRect/>
          </a:stretch>
        </p:blipFill>
        <p:spPr>
          <a:xfrm>
            <a:off x="6358134" y="5766489"/>
            <a:ext cx="3138549" cy="525725"/>
          </a:xfrm>
          <a:prstGeom prst="rect">
            <a:avLst/>
          </a:prstGeom>
          <a:noFill/>
          <a:ln cap="flat">
            <a:noFill/>
          </a:ln>
        </p:spPr>
      </p:pic>
      <p:pic>
        <p:nvPicPr>
          <p:cNvPr id="8" name="Picture 10">
            <a:extLst>
              <a:ext uri="{FF2B5EF4-FFF2-40B4-BE49-F238E27FC236}">
                <a16:creationId xmlns:a16="http://schemas.microsoft.com/office/drawing/2014/main" id="{88FF8B64-4B9F-5ED5-6591-D10B0EE5F51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310628" y="5412519"/>
            <a:ext cx="1037557" cy="1037557"/>
          </a:xfrm>
          <a:prstGeom prst="rect">
            <a:avLst/>
          </a:prstGeom>
          <a:noFill/>
          <a:ln cap="flat">
            <a:noFill/>
          </a:ln>
        </p:spPr>
      </p:pic>
      <p:pic>
        <p:nvPicPr>
          <p:cNvPr id="9" name="Picture 10" descr="A picture containing text, clipart, businesscard&#10;&#10;Description automatically generated">
            <a:extLst>
              <a:ext uri="{FF2B5EF4-FFF2-40B4-BE49-F238E27FC236}">
                <a16:creationId xmlns:a16="http://schemas.microsoft.com/office/drawing/2014/main" id="{816A1DFD-BC65-CD12-3CBF-4BF4C21DE598}"/>
              </a:ext>
            </a:extLst>
          </p:cNvPr>
          <p:cNvPicPr>
            <a:picLocks noChangeAspect="1"/>
          </p:cNvPicPr>
          <p:nvPr/>
        </p:nvPicPr>
        <p:blipFill>
          <a:blip r:embed="rId8"/>
          <a:stretch>
            <a:fillRect/>
          </a:stretch>
        </p:blipFill>
        <p:spPr>
          <a:xfrm>
            <a:off x="2158185" y="5496458"/>
            <a:ext cx="3386004" cy="871532"/>
          </a:xfrm>
          <a:prstGeom prst="rect">
            <a:avLst/>
          </a:prstGeom>
          <a:noFill/>
          <a:ln cap="flat">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6F8314E6-D214-43A4-20F5-99B626191B84}"/>
              </a:ext>
            </a:extLst>
          </p:cNvPr>
          <p:cNvSpPr txBox="1"/>
          <p:nvPr/>
        </p:nvSpPr>
        <p:spPr>
          <a:xfrm>
            <a:off x="417515" y="871871"/>
            <a:ext cx="1888656" cy="830997"/>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400" b="1" i="0" u="none" strike="noStrike" kern="1200" cap="none" spc="0" baseline="0" dirty="0">
                <a:solidFill>
                  <a:srgbClr val="002D5F"/>
                </a:solidFill>
                <a:uFillTx/>
                <a:latin typeface="Futura Std Book" pitchFamily="34"/>
              </a:rPr>
              <a:t>TABLE OF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400" b="1" i="0" u="none" strike="noStrike" kern="1200" cap="none" spc="0" baseline="0" dirty="0">
                <a:solidFill>
                  <a:srgbClr val="002D5F"/>
                </a:solidFill>
                <a:uFillTx/>
                <a:latin typeface="Futura Std Book" pitchFamily="34"/>
              </a:rPr>
              <a:t>CONTENTS</a:t>
            </a:r>
            <a:endParaRPr lang="en-BE" sz="2400" b="1" i="0" u="none" strike="noStrike" kern="1200" cap="none" spc="0" baseline="0" dirty="0">
              <a:solidFill>
                <a:srgbClr val="002D5F"/>
              </a:solidFill>
              <a:uFillTx/>
              <a:latin typeface="Futura Std Book" pitchFamily="34"/>
            </a:endParaRPr>
          </a:p>
        </p:txBody>
      </p:sp>
      <p:cxnSp>
        <p:nvCxnSpPr>
          <p:cNvPr id="3" name="Straight Connector 8">
            <a:extLst>
              <a:ext uri="{FF2B5EF4-FFF2-40B4-BE49-F238E27FC236}">
                <a16:creationId xmlns:a16="http://schemas.microsoft.com/office/drawing/2014/main" id="{776EA725-37C0-A04B-170C-A3948BCC2604}"/>
              </a:ext>
            </a:extLst>
          </p:cNvPr>
          <p:cNvCxnSpPr/>
          <p:nvPr/>
        </p:nvCxnSpPr>
        <p:spPr>
          <a:xfrm flipV="1">
            <a:off x="498329" y="1702868"/>
            <a:ext cx="1713531" cy="1902"/>
          </a:xfrm>
          <a:prstGeom prst="straightConnector1">
            <a:avLst/>
          </a:prstGeom>
          <a:noFill/>
          <a:ln w="38103" cap="flat">
            <a:solidFill>
              <a:srgbClr val="BEBEBE"/>
            </a:solidFill>
            <a:prstDash val="solid"/>
            <a:miter/>
          </a:ln>
        </p:spPr>
      </p:cxnSp>
      <p:pic>
        <p:nvPicPr>
          <p:cNvPr id="4" name="Picture 17" descr="A person and person running on a road with cars on the side&#10;&#10;Description automatically generated with low confidence">
            <a:extLst>
              <a:ext uri="{FF2B5EF4-FFF2-40B4-BE49-F238E27FC236}">
                <a16:creationId xmlns:a16="http://schemas.microsoft.com/office/drawing/2014/main" id="{D17DC7F7-A23F-E459-4CD1-8A61E049D325}"/>
              </a:ext>
            </a:extLst>
          </p:cNvPr>
          <p:cNvPicPr>
            <a:picLocks noChangeAspect="1"/>
          </p:cNvPicPr>
          <p:nvPr/>
        </p:nvPicPr>
        <p:blipFill>
          <a:blip r:embed="rId2"/>
          <a:stretch>
            <a:fillRect/>
          </a:stretch>
        </p:blipFill>
        <p:spPr>
          <a:xfrm>
            <a:off x="4558732" y="0"/>
            <a:ext cx="10287000" cy="6858000"/>
          </a:xfrm>
          <a:prstGeom prst="rect">
            <a:avLst/>
          </a:prstGeom>
          <a:noFill/>
          <a:ln cap="flat">
            <a:noFill/>
          </a:ln>
        </p:spPr>
      </p:pic>
      <p:graphicFrame>
        <p:nvGraphicFramePr>
          <p:cNvPr id="5" name="Table 22">
            <a:extLst>
              <a:ext uri="{FF2B5EF4-FFF2-40B4-BE49-F238E27FC236}">
                <a16:creationId xmlns:a16="http://schemas.microsoft.com/office/drawing/2014/main" id="{B60D330B-2B20-6FDF-26B2-742F096BA20F}"/>
              </a:ext>
            </a:extLst>
          </p:cNvPr>
          <p:cNvGraphicFramePr>
            <a:graphicFrameLocks noGrp="1"/>
          </p:cNvGraphicFramePr>
          <p:nvPr>
            <p:extLst>
              <p:ext uri="{D42A27DB-BD31-4B8C-83A1-F6EECF244321}">
                <p14:modId xmlns:p14="http://schemas.microsoft.com/office/powerpoint/2010/main" val="958976037"/>
              </p:ext>
            </p:extLst>
          </p:nvPr>
        </p:nvGraphicFramePr>
        <p:xfrm>
          <a:off x="287368" y="2328529"/>
          <a:ext cx="3848983" cy="4023360"/>
        </p:xfrm>
        <a:graphic>
          <a:graphicData uri="http://schemas.openxmlformats.org/drawingml/2006/table">
            <a:tbl>
              <a:tblPr firstRow="1" bandRow="1">
                <a:effectLst/>
                <a:tableStyleId>{5C22544A-7EE6-4342-B048-85BDC9FD1C3A}</a:tableStyleId>
              </a:tblPr>
              <a:tblGrid>
                <a:gridCol w="2526520">
                  <a:extLst>
                    <a:ext uri="{9D8B030D-6E8A-4147-A177-3AD203B41FA5}">
                      <a16:colId xmlns:a16="http://schemas.microsoft.com/office/drawing/2014/main" val="849726307"/>
                    </a:ext>
                  </a:extLst>
                </a:gridCol>
                <a:gridCol w="1322463">
                  <a:extLst>
                    <a:ext uri="{9D8B030D-6E8A-4147-A177-3AD203B41FA5}">
                      <a16:colId xmlns:a16="http://schemas.microsoft.com/office/drawing/2014/main" val="1617924625"/>
                    </a:ext>
                  </a:extLst>
                </a:gridCol>
              </a:tblGrid>
              <a:tr h="269396">
                <a:tc gridSpan="2">
                  <a:txBody>
                    <a:bodyPr/>
                    <a:lstStyle/>
                    <a:p>
                      <a:pPr lvl="0"/>
                      <a:endParaRPr lang="en-GB" b="0" dirty="0">
                        <a:latin typeface="Futura Std Book" pitchFamily="34"/>
                      </a:endParaRPr>
                    </a:p>
                  </a:txBody>
                  <a:tcPr>
                    <a:noFill/>
                  </a:tcPr>
                </a:tc>
                <a:tc hMerge="1">
                  <a:txBody>
                    <a:bodyPr/>
                    <a:lstStyle/>
                    <a:p>
                      <a:pPr lvl="0" algn="r"/>
                      <a:endParaRPr lang="en-GB" b="0" dirty="0">
                        <a:latin typeface="Futura Std Book" pitchFamily="34"/>
                      </a:endParaRPr>
                    </a:p>
                  </a:txBody>
                  <a:tcPr>
                    <a:solidFill>
                      <a:srgbClr val="002D5F"/>
                    </a:solidFill>
                  </a:tcPr>
                </a:tc>
                <a:extLst>
                  <a:ext uri="{0D108BD9-81ED-4DB2-BD59-A6C34878D82A}">
                    <a16:rowId xmlns:a16="http://schemas.microsoft.com/office/drawing/2014/main" val="2678938756"/>
                  </a:ext>
                </a:extLst>
              </a:tr>
              <a:tr h="3444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srgbClr val="FFFFFF"/>
                          </a:solidFill>
                          <a:effectLst/>
                          <a:uLnTx/>
                          <a:uFillTx/>
                          <a:latin typeface="Futura Std Book" pitchFamily="34"/>
                          <a:ea typeface="+mn-ea"/>
                          <a:cs typeface="+mn-cs"/>
                        </a:rPr>
                        <a:t>Agenda</a:t>
                      </a:r>
                      <a:endParaRPr lang="en-GB" dirty="0">
                        <a:solidFill>
                          <a:srgbClr val="FFFFFF"/>
                        </a:solidFill>
                        <a:latin typeface="Futura Std Book" pitchFamily="34"/>
                      </a:endParaRPr>
                    </a:p>
                  </a:txBody>
                  <a:tcPr>
                    <a:solidFill>
                      <a:srgbClr val="002060"/>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srgbClr val="FFFFFF"/>
                          </a:solidFill>
                          <a:effectLst/>
                          <a:uLnTx/>
                          <a:uFillTx/>
                          <a:latin typeface="Futura Std Book" pitchFamily="34"/>
                          <a:ea typeface="+mn-ea"/>
                          <a:cs typeface="+mn-cs"/>
                        </a:rPr>
                        <a:t>3</a:t>
                      </a:r>
                      <a:endParaRPr kumimoji="0" lang="en-GB" sz="1800" b="0" i="0" u="none" strike="noStrike" kern="1200" cap="none" spc="0" normalizeH="0" baseline="0" noProof="0" dirty="0">
                        <a:ln>
                          <a:noFill/>
                        </a:ln>
                        <a:solidFill>
                          <a:srgbClr val="FFFFFF"/>
                        </a:solidFill>
                        <a:effectLst/>
                        <a:uLnTx/>
                        <a:uFillTx/>
                        <a:latin typeface="Futura Std Book" pitchFamily="34"/>
                        <a:ea typeface="+mn-ea"/>
                        <a:cs typeface="+mn-cs"/>
                      </a:endParaRPr>
                    </a:p>
                  </a:txBody>
                  <a:tcPr>
                    <a:solidFill>
                      <a:srgbClr val="002060"/>
                    </a:solidFill>
                  </a:tcPr>
                </a:tc>
                <a:extLst>
                  <a:ext uri="{0D108BD9-81ED-4DB2-BD59-A6C34878D82A}">
                    <a16:rowId xmlns:a16="http://schemas.microsoft.com/office/drawing/2014/main" val="12135961"/>
                  </a:ext>
                </a:extLst>
              </a:tr>
              <a:tr h="344491">
                <a:tc>
                  <a:txBody>
                    <a:bodyPr/>
                    <a:lstStyle/>
                    <a:p>
                      <a:pPr lvl="0"/>
                      <a:r>
                        <a:rPr lang="fr-BE" dirty="0">
                          <a:solidFill>
                            <a:srgbClr val="FFFFFF"/>
                          </a:solidFill>
                          <a:latin typeface="Futura Std Book" pitchFamily="34"/>
                        </a:rPr>
                        <a:t>Host City</a:t>
                      </a:r>
                      <a:endParaRPr lang="en-GB" dirty="0">
                        <a:solidFill>
                          <a:srgbClr val="FFFFFF"/>
                        </a:solidFill>
                        <a:latin typeface="Futura Std Book" pitchFamily="34"/>
                      </a:endParaRPr>
                    </a:p>
                  </a:txBody>
                  <a:tcPr>
                    <a:solidFill>
                      <a:srgbClr val="002060"/>
                    </a:solidFill>
                  </a:tcPr>
                </a:tc>
                <a:tc>
                  <a:txBody>
                    <a:bodyPr/>
                    <a:lstStyle/>
                    <a:p>
                      <a:pPr lvl="0" algn="r"/>
                      <a:r>
                        <a:rPr lang="fr-BE" dirty="0">
                          <a:solidFill>
                            <a:srgbClr val="FFFFFF"/>
                          </a:solidFill>
                          <a:latin typeface="Futura Std Book" pitchFamily="34"/>
                        </a:rPr>
                        <a:t>4</a:t>
                      </a:r>
                      <a:endParaRPr lang="en-GB" dirty="0">
                        <a:solidFill>
                          <a:srgbClr val="FFFFFF"/>
                        </a:solidFill>
                        <a:latin typeface="Futura Std Book" pitchFamily="34"/>
                      </a:endParaRPr>
                    </a:p>
                  </a:txBody>
                  <a:tcPr>
                    <a:solidFill>
                      <a:srgbClr val="002060"/>
                    </a:solidFill>
                  </a:tcPr>
                </a:tc>
                <a:extLst>
                  <a:ext uri="{0D108BD9-81ED-4DB2-BD59-A6C34878D82A}">
                    <a16:rowId xmlns:a16="http://schemas.microsoft.com/office/drawing/2014/main" val="3901273612"/>
                  </a:ext>
                </a:extLst>
              </a:tr>
              <a:tr h="182880">
                <a:tc>
                  <a:txBody>
                    <a:bodyPr/>
                    <a:lstStyle/>
                    <a:p>
                      <a:pPr lvl="0"/>
                      <a:r>
                        <a:rPr lang="fr-BE" dirty="0">
                          <a:solidFill>
                            <a:srgbClr val="FFFFFF"/>
                          </a:solidFill>
                          <a:latin typeface="Futura Std Book" pitchFamily="34"/>
                        </a:rPr>
                        <a:t>Track</a:t>
                      </a:r>
                      <a:endParaRPr lang="en-GB" dirty="0">
                        <a:solidFill>
                          <a:srgbClr val="FFFFFF"/>
                        </a:solidFill>
                        <a:latin typeface="Futura Std Book" pitchFamily="34"/>
                      </a:endParaRPr>
                    </a:p>
                  </a:txBody>
                  <a:tcPr>
                    <a:solidFill>
                      <a:srgbClr val="002060"/>
                    </a:solidFill>
                  </a:tcPr>
                </a:tc>
                <a:tc>
                  <a:txBody>
                    <a:bodyPr/>
                    <a:lstStyle/>
                    <a:p>
                      <a:pPr lvl="0" algn="r"/>
                      <a:r>
                        <a:rPr lang="fr-BE" dirty="0">
                          <a:solidFill>
                            <a:srgbClr val="FFFFFF"/>
                          </a:solidFill>
                          <a:latin typeface="Futura Std Book" pitchFamily="34"/>
                        </a:rPr>
                        <a:t>5</a:t>
                      </a:r>
                      <a:endParaRPr lang="en-GB" dirty="0">
                        <a:solidFill>
                          <a:srgbClr val="FFFFFF"/>
                        </a:solidFill>
                        <a:latin typeface="Futura Std Book" pitchFamily="34"/>
                      </a:endParaRPr>
                    </a:p>
                  </a:txBody>
                  <a:tcPr>
                    <a:solidFill>
                      <a:srgbClr val="002060"/>
                    </a:solidFill>
                  </a:tcPr>
                </a:tc>
                <a:extLst>
                  <a:ext uri="{0D108BD9-81ED-4DB2-BD59-A6C34878D82A}">
                    <a16:rowId xmlns:a16="http://schemas.microsoft.com/office/drawing/2014/main" val="909777740"/>
                  </a:ext>
                </a:extLst>
              </a:tr>
              <a:tr h="182880">
                <a:tc>
                  <a:txBody>
                    <a:bodyPr/>
                    <a:lstStyle/>
                    <a:p>
                      <a:pPr lvl="0"/>
                      <a:r>
                        <a:rPr lang="fr-BE" dirty="0">
                          <a:solidFill>
                            <a:srgbClr val="FFFFFF"/>
                          </a:solidFill>
                          <a:latin typeface="Futura Std Book" pitchFamily="34"/>
                        </a:rPr>
                        <a:t>Venue</a:t>
                      </a:r>
                      <a:endParaRPr lang="en-GB" dirty="0">
                        <a:solidFill>
                          <a:srgbClr val="FFFFFF"/>
                        </a:solidFill>
                        <a:latin typeface="Futura Std Book" pitchFamily="34"/>
                      </a:endParaRPr>
                    </a:p>
                  </a:txBody>
                  <a:tcPr>
                    <a:solidFill>
                      <a:srgbClr val="002060"/>
                    </a:solidFill>
                  </a:tcPr>
                </a:tc>
                <a:tc>
                  <a:txBody>
                    <a:bodyPr/>
                    <a:lstStyle/>
                    <a:p>
                      <a:pPr lvl="0" algn="r"/>
                      <a:r>
                        <a:rPr lang="fr-BE" dirty="0">
                          <a:solidFill>
                            <a:srgbClr val="FFFFFF"/>
                          </a:solidFill>
                          <a:latin typeface="Futura Std Book" pitchFamily="34"/>
                        </a:rPr>
                        <a:t>6</a:t>
                      </a:r>
                      <a:endParaRPr lang="en-GB" dirty="0">
                        <a:solidFill>
                          <a:srgbClr val="FFFFFF"/>
                        </a:solidFill>
                        <a:latin typeface="Futura Std Book" pitchFamily="34"/>
                      </a:endParaRPr>
                    </a:p>
                  </a:txBody>
                  <a:tcPr>
                    <a:solidFill>
                      <a:srgbClr val="002060"/>
                    </a:solidFill>
                  </a:tcPr>
                </a:tc>
                <a:extLst>
                  <a:ext uri="{0D108BD9-81ED-4DB2-BD59-A6C34878D82A}">
                    <a16:rowId xmlns:a16="http://schemas.microsoft.com/office/drawing/2014/main" val="1282480195"/>
                  </a:ext>
                </a:extLst>
              </a:tr>
              <a:tr h="344491">
                <a:tc>
                  <a:txBody>
                    <a:bodyPr/>
                    <a:lstStyle/>
                    <a:p>
                      <a:pPr lvl="0"/>
                      <a:r>
                        <a:rPr lang="fr-BE" dirty="0">
                          <a:solidFill>
                            <a:srgbClr val="FFFFFF"/>
                          </a:solidFill>
                          <a:latin typeface="Futura Std Book" pitchFamily="34"/>
                        </a:rPr>
                        <a:t>Hotel</a:t>
                      </a:r>
                      <a:endParaRPr lang="en-GB" dirty="0">
                        <a:solidFill>
                          <a:srgbClr val="FFFFFF"/>
                        </a:solidFill>
                        <a:latin typeface="Futura Std Book" pitchFamily="34"/>
                      </a:endParaRPr>
                    </a:p>
                  </a:txBody>
                  <a:tcPr>
                    <a:solidFill>
                      <a:srgbClr val="002060"/>
                    </a:solidFill>
                  </a:tcPr>
                </a:tc>
                <a:tc>
                  <a:txBody>
                    <a:bodyPr/>
                    <a:lstStyle/>
                    <a:p>
                      <a:pPr lvl="0" algn="r"/>
                      <a:r>
                        <a:rPr lang="fr-BE" dirty="0">
                          <a:solidFill>
                            <a:srgbClr val="FFFFFF"/>
                          </a:solidFill>
                          <a:latin typeface="Futura Std Book" pitchFamily="34"/>
                        </a:rPr>
                        <a:t>7</a:t>
                      </a:r>
                      <a:endParaRPr lang="en-GB" dirty="0">
                        <a:solidFill>
                          <a:srgbClr val="FFFFFF"/>
                        </a:solidFill>
                        <a:latin typeface="Futura Std Book" pitchFamily="34"/>
                      </a:endParaRPr>
                    </a:p>
                  </a:txBody>
                  <a:tcPr>
                    <a:solidFill>
                      <a:srgbClr val="002060"/>
                    </a:solidFill>
                  </a:tcPr>
                </a:tc>
                <a:extLst>
                  <a:ext uri="{0D108BD9-81ED-4DB2-BD59-A6C34878D82A}">
                    <a16:rowId xmlns:a16="http://schemas.microsoft.com/office/drawing/2014/main" val="495771926"/>
                  </a:ext>
                </a:extLst>
              </a:tr>
              <a:tr h="344491">
                <a:tc>
                  <a:txBody>
                    <a:bodyPr/>
                    <a:lstStyle/>
                    <a:p>
                      <a:pPr lvl="0"/>
                      <a:r>
                        <a:rPr lang="fr-BE">
                          <a:solidFill>
                            <a:srgbClr val="FFFFFF"/>
                          </a:solidFill>
                          <a:latin typeface="Futura Std Book" pitchFamily="34"/>
                        </a:rPr>
                        <a:t>Transport</a:t>
                      </a:r>
                      <a:endParaRPr lang="en-GB" dirty="0">
                        <a:solidFill>
                          <a:srgbClr val="FFFFFF"/>
                        </a:solidFill>
                        <a:latin typeface="Futura Std Book" pitchFamily="34"/>
                      </a:endParaRPr>
                    </a:p>
                  </a:txBody>
                  <a:tcPr>
                    <a:solidFill>
                      <a:srgbClr val="002060"/>
                    </a:solidFill>
                  </a:tcPr>
                </a:tc>
                <a:tc>
                  <a:txBody>
                    <a:bodyPr/>
                    <a:lstStyle/>
                    <a:p>
                      <a:pPr lvl="0" algn="r"/>
                      <a:r>
                        <a:rPr lang="fr-BE" dirty="0">
                          <a:solidFill>
                            <a:srgbClr val="FFFFFF"/>
                          </a:solidFill>
                          <a:latin typeface="Futura Std Book" pitchFamily="34"/>
                        </a:rPr>
                        <a:t>8</a:t>
                      </a:r>
                      <a:endParaRPr lang="en-GB" dirty="0">
                        <a:solidFill>
                          <a:srgbClr val="FFFFFF"/>
                        </a:solidFill>
                        <a:latin typeface="Futura Std Book" pitchFamily="34"/>
                      </a:endParaRPr>
                    </a:p>
                  </a:txBody>
                  <a:tcPr>
                    <a:solidFill>
                      <a:srgbClr val="002060"/>
                    </a:solidFill>
                  </a:tcPr>
                </a:tc>
                <a:extLst>
                  <a:ext uri="{0D108BD9-81ED-4DB2-BD59-A6C34878D82A}">
                    <a16:rowId xmlns:a16="http://schemas.microsoft.com/office/drawing/2014/main" val="186356735"/>
                  </a:ext>
                </a:extLst>
              </a:tr>
              <a:tr h="344491">
                <a:tc>
                  <a:txBody>
                    <a:bodyPr/>
                    <a:lstStyle/>
                    <a:p>
                      <a:pPr lvl="0"/>
                      <a:r>
                        <a:rPr lang="fr-BE">
                          <a:solidFill>
                            <a:srgbClr val="FFFFFF"/>
                          </a:solidFill>
                          <a:latin typeface="Futura Std Book" pitchFamily="34"/>
                        </a:rPr>
                        <a:t>Tasks</a:t>
                      </a:r>
                      <a:endParaRPr lang="en-GB" dirty="0">
                        <a:solidFill>
                          <a:srgbClr val="FFFFFF"/>
                        </a:solidFill>
                        <a:latin typeface="Futura Std Book" pitchFamily="34"/>
                      </a:endParaRPr>
                    </a:p>
                  </a:txBody>
                  <a:tcPr>
                    <a:solidFill>
                      <a:srgbClr val="002060"/>
                    </a:solidFill>
                  </a:tcPr>
                </a:tc>
                <a:tc>
                  <a:txBody>
                    <a:bodyPr/>
                    <a:lstStyle/>
                    <a:p>
                      <a:pPr lvl="0" algn="r"/>
                      <a:r>
                        <a:rPr lang="fr-BE" dirty="0">
                          <a:solidFill>
                            <a:srgbClr val="FFFFFF"/>
                          </a:solidFill>
                          <a:latin typeface="Futura Std Book" pitchFamily="34"/>
                        </a:rPr>
                        <a:t>9</a:t>
                      </a:r>
                      <a:endParaRPr lang="en-GB" dirty="0">
                        <a:solidFill>
                          <a:srgbClr val="FFFFFF"/>
                        </a:solidFill>
                        <a:latin typeface="Futura Std Book" pitchFamily="34"/>
                      </a:endParaRPr>
                    </a:p>
                  </a:txBody>
                  <a:tcPr>
                    <a:solidFill>
                      <a:srgbClr val="002060"/>
                    </a:solidFill>
                  </a:tcPr>
                </a:tc>
                <a:extLst>
                  <a:ext uri="{0D108BD9-81ED-4DB2-BD59-A6C34878D82A}">
                    <a16:rowId xmlns:a16="http://schemas.microsoft.com/office/drawing/2014/main" val="3482120265"/>
                  </a:ext>
                </a:extLst>
              </a:tr>
              <a:tr h="344491">
                <a:tc>
                  <a:txBody>
                    <a:bodyPr/>
                    <a:lstStyle/>
                    <a:p>
                      <a:pPr lvl="0"/>
                      <a:r>
                        <a:rPr lang="fr-BE" dirty="0">
                          <a:solidFill>
                            <a:srgbClr val="FFFFFF"/>
                          </a:solidFill>
                          <a:latin typeface="Futura Std Book" pitchFamily="34"/>
                        </a:rPr>
                        <a:t>Schedule</a:t>
                      </a:r>
                      <a:endParaRPr lang="en-GB" dirty="0">
                        <a:solidFill>
                          <a:srgbClr val="FFFFFF"/>
                        </a:solidFill>
                        <a:latin typeface="Futura Std Book" pitchFamily="34"/>
                      </a:endParaRPr>
                    </a:p>
                  </a:txBody>
                  <a:tcPr>
                    <a:solidFill>
                      <a:srgbClr val="002060"/>
                    </a:solidFill>
                  </a:tcPr>
                </a:tc>
                <a:tc>
                  <a:txBody>
                    <a:bodyPr/>
                    <a:lstStyle/>
                    <a:p>
                      <a:pPr lvl="0" algn="r"/>
                      <a:r>
                        <a:rPr lang="fr-BE" dirty="0">
                          <a:solidFill>
                            <a:srgbClr val="FFFFFF"/>
                          </a:solidFill>
                          <a:latin typeface="Futura Std Book" pitchFamily="34"/>
                        </a:rPr>
                        <a:t>16</a:t>
                      </a:r>
                      <a:endParaRPr lang="en-GB" dirty="0">
                        <a:solidFill>
                          <a:srgbClr val="FFFFFF"/>
                        </a:solidFill>
                        <a:latin typeface="Futura Std Book" pitchFamily="34"/>
                      </a:endParaRPr>
                    </a:p>
                  </a:txBody>
                  <a:tcPr>
                    <a:solidFill>
                      <a:srgbClr val="002060"/>
                    </a:solidFill>
                  </a:tcPr>
                </a:tc>
                <a:extLst>
                  <a:ext uri="{0D108BD9-81ED-4DB2-BD59-A6C34878D82A}">
                    <a16:rowId xmlns:a16="http://schemas.microsoft.com/office/drawing/2014/main" val="405754141"/>
                  </a:ext>
                </a:extLst>
              </a:tr>
              <a:tr h="141059">
                <a:tc>
                  <a:txBody>
                    <a:bodyPr/>
                    <a:lstStyle/>
                    <a:p>
                      <a:pPr lvl="0"/>
                      <a:r>
                        <a:rPr lang="fr-BE">
                          <a:solidFill>
                            <a:srgbClr val="FFFFFF"/>
                          </a:solidFill>
                          <a:latin typeface="Futura Std Book" pitchFamily="34"/>
                        </a:rPr>
                        <a:t>Prize</a:t>
                      </a:r>
                      <a:endParaRPr lang="en-GB" dirty="0">
                        <a:solidFill>
                          <a:srgbClr val="FFFFFF"/>
                        </a:solidFill>
                        <a:latin typeface="Futura Std Book" pitchFamily="34"/>
                      </a:endParaRPr>
                    </a:p>
                  </a:txBody>
                  <a:tcPr>
                    <a:solidFill>
                      <a:srgbClr val="002060"/>
                    </a:solidFill>
                  </a:tcPr>
                </a:tc>
                <a:tc>
                  <a:txBody>
                    <a:bodyPr/>
                    <a:lstStyle/>
                    <a:p>
                      <a:pPr lvl="0" algn="r"/>
                      <a:r>
                        <a:rPr lang="fr-BE" dirty="0">
                          <a:solidFill>
                            <a:srgbClr val="FFFFFF"/>
                          </a:solidFill>
                          <a:latin typeface="Futura Std Book" pitchFamily="34"/>
                        </a:rPr>
                        <a:t>17</a:t>
                      </a:r>
                      <a:endParaRPr lang="en-GB" dirty="0">
                        <a:solidFill>
                          <a:srgbClr val="FFFFFF"/>
                        </a:solidFill>
                        <a:latin typeface="Futura Std Book" pitchFamily="34"/>
                      </a:endParaRPr>
                    </a:p>
                  </a:txBody>
                  <a:tcPr>
                    <a:solidFill>
                      <a:srgbClr val="002060"/>
                    </a:solidFill>
                  </a:tcPr>
                </a:tc>
                <a:extLst>
                  <a:ext uri="{0D108BD9-81ED-4DB2-BD59-A6C34878D82A}">
                    <a16:rowId xmlns:a16="http://schemas.microsoft.com/office/drawing/2014/main" val="184543043"/>
                  </a:ext>
                </a:extLst>
              </a:tr>
              <a:tr h="344491">
                <a:tc>
                  <a:txBody>
                    <a:bodyPr/>
                    <a:lstStyle/>
                    <a:p>
                      <a:pPr lvl="0"/>
                      <a:r>
                        <a:rPr lang="fr-BE">
                          <a:solidFill>
                            <a:srgbClr val="FFFFFF"/>
                          </a:solidFill>
                          <a:latin typeface="Futura Std Book" pitchFamily="34"/>
                        </a:rPr>
                        <a:t>Contact</a:t>
                      </a:r>
                      <a:endParaRPr lang="en-GB" dirty="0">
                        <a:solidFill>
                          <a:srgbClr val="FFFFFF"/>
                        </a:solidFill>
                        <a:latin typeface="Futura Std Book" pitchFamily="34"/>
                      </a:endParaRPr>
                    </a:p>
                  </a:txBody>
                  <a:tcPr>
                    <a:solidFill>
                      <a:srgbClr val="002060"/>
                    </a:solidFill>
                  </a:tcPr>
                </a:tc>
                <a:tc>
                  <a:txBody>
                    <a:bodyPr/>
                    <a:lstStyle/>
                    <a:p>
                      <a:pPr lvl="0" algn="r"/>
                      <a:r>
                        <a:rPr lang="fr-BE" dirty="0">
                          <a:solidFill>
                            <a:srgbClr val="FFFFFF"/>
                          </a:solidFill>
                          <a:latin typeface="Futura Std Book" pitchFamily="34"/>
                        </a:rPr>
                        <a:t>18</a:t>
                      </a:r>
                      <a:endParaRPr lang="en-GB" dirty="0">
                        <a:solidFill>
                          <a:srgbClr val="FFFFFF"/>
                        </a:solidFill>
                        <a:latin typeface="Futura Std Book" pitchFamily="34"/>
                      </a:endParaRPr>
                    </a:p>
                  </a:txBody>
                  <a:tcPr>
                    <a:solidFill>
                      <a:srgbClr val="002060"/>
                    </a:solidFill>
                  </a:tcPr>
                </a:tc>
                <a:extLst>
                  <a:ext uri="{0D108BD9-81ED-4DB2-BD59-A6C34878D82A}">
                    <a16:rowId xmlns:a16="http://schemas.microsoft.com/office/drawing/2014/main" val="3718235032"/>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3">
    <p:bg>
      <p:bgPr>
        <a:solidFill>
          <a:srgbClr val="002D5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C0AA4-0631-81C6-1630-8BC2CD78E0A3}"/>
              </a:ext>
            </a:extLst>
          </p:cNvPr>
          <p:cNvSpPr txBox="1"/>
          <p:nvPr/>
        </p:nvSpPr>
        <p:spPr>
          <a:xfrm rot="16200004">
            <a:off x="-1009923" y="3461849"/>
            <a:ext cx="4265291" cy="846359"/>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fr-BE" sz="4400" b="1" i="0" u="none" strike="noStrike" kern="1200" cap="none" spc="0" baseline="0">
                <a:solidFill>
                  <a:srgbClr val="FFFFFF"/>
                </a:solidFill>
                <a:uFillTx/>
                <a:latin typeface="Futura Std Book" pitchFamily="34"/>
              </a:rPr>
              <a:t>#1 AGENDA</a:t>
            </a:r>
            <a:endParaRPr lang="en-BE" sz="4400" b="1" i="0" u="none" strike="noStrike" kern="1200" cap="none" spc="0" baseline="0">
              <a:solidFill>
                <a:srgbClr val="FFFFFF"/>
              </a:solidFill>
              <a:uFillTx/>
              <a:latin typeface="Futura Std Book" pitchFamily="34"/>
            </a:endParaRPr>
          </a:p>
        </p:txBody>
      </p:sp>
      <p:sp>
        <p:nvSpPr>
          <p:cNvPr id="3" name="TextBox 113">
            <a:extLst>
              <a:ext uri="{FF2B5EF4-FFF2-40B4-BE49-F238E27FC236}">
                <a16:creationId xmlns:a16="http://schemas.microsoft.com/office/drawing/2014/main" id="{3EC0FD9A-00BB-F2AE-E919-EEFDFBB9B349}"/>
              </a:ext>
            </a:extLst>
          </p:cNvPr>
          <p:cNvSpPr txBox="1"/>
          <p:nvPr/>
        </p:nvSpPr>
        <p:spPr>
          <a:xfrm>
            <a:off x="1941815" y="770562"/>
            <a:ext cx="9745151" cy="590931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FFFFFF"/>
                </a:solidFill>
                <a:uFillTx/>
                <a:latin typeface="Futura Std Book" pitchFamily="34"/>
              </a:rPr>
              <a:t>Friday, 6.10.2023</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dirty="0">
              <a:solidFill>
                <a:srgbClr val="FFFFFF"/>
              </a:solidFill>
              <a:uFillTx/>
              <a:latin typeface="Futura Std Book"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0" baseline="0" dirty="0">
                <a:solidFill>
                  <a:srgbClr val="FFFFFF"/>
                </a:solidFill>
                <a:uFillTx/>
                <a:latin typeface="Futura Std Book" pitchFamily="34"/>
              </a:rPr>
              <a:t>Arrival of teams</a:t>
            </a:r>
            <a:endParaRPr lang="en-US" sz="1400" b="0" i="0" u="none" strike="noStrike" kern="0" cap="none" spc="0" baseline="0" dirty="0">
              <a:solidFill>
                <a:schemeClr val="bg1"/>
              </a:solidFill>
              <a:uFillTx/>
              <a:latin typeface="Futura Std Book"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chemeClr val="bg1"/>
                </a:solidFill>
                <a:uFillTx/>
                <a:latin typeface="Futura Std Book" pitchFamily="34"/>
              </a:rPr>
              <a:t>18.00 – 18.30 Registration - </a:t>
            </a:r>
            <a:r>
              <a:rPr lang="en-US" sz="1400" dirty="0">
                <a:solidFill>
                  <a:schemeClr val="bg1"/>
                </a:solidFill>
                <a:latin typeface="Futura Std Book" pitchFamily="34"/>
              </a:rPr>
              <a:t>H</a:t>
            </a:r>
            <a:r>
              <a:rPr lang="en-US" sz="1400" b="0" i="0" u="none" strike="noStrike" kern="1200" cap="none" spc="0" baseline="0" dirty="0">
                <a:solidFill>
                  <a:schemeClr val="bg1"/>
                </a:solidFill>
                <a:uFillTx/>
                <a:latin typeface="Futura Std Book" pitchFamily="34"/>
              </a:rPr>
              <a:t>otel Doppio</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chemeClr val="bg1"/>
                </a:solidFill>
                <a:uFillTx/>
                <a:latin typeface="Futura Std Book" pitchFamily="34"/>
              </a:rPr>
              <a:t>18.30 – 19.30 Presentation of the teams &amp; </a:t>
            </a:r>
            <a:r>
              <a:rPr lang="en-US" sz="1400" dirty="0">
                <a:solidFill>
                  <a:schemeClr val="bg1"/>
                </a:solidFill>
                <a:latin typeface="Futura Std Book" pitchFamily="34"/>
              </a:rPr>
              <a:t>Briefing of </a:t>
            </a:r>
            <a:r>
              <a:rPr lang="en-US" sz="1400" b="0" i="0" u="none" strike="noStrike" kern="1200" cap="none" spc="0" baseline="0" dirty="0">
                <a:solidFill>
                  <a:schemeClr val="bg1"/>
                </a:solidFill>
                <a:uFillTx/>
                <a:latin typeface="Futura Std Book" pitchFamily="34"/>
              </a:rPr>
              <a:t>the competition, group draw - Hotel Doppio</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chemeClr val="bg1"/>
                </a:solidFill>
                <a:uFillTx/>
                <a:latin typeface="Futura Std Book" pitchFamily="34"/>
              </a:rPr>
              <a:t>20.00 Buffet dinner - Hotel Doppio</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chemeClr val="bg1"/>
              </a:solidFill>
              <a:uFillTx/>
              <a:latin typeface="Futura Std Book"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chemeClr val="bg1"/>
                </a:solidFill>
                <a:uFillTx/>
                <a:latin typeface="Futura Std Book" pitchFamily="34"/>
              </a:rPr>
              <a:t>Saturday, 7.10.2023</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1" i="0" u="none" strike="noStrike" kern="1200" cap="none" spc="0" baseline="0" dirty="0">
              <a:solidFill>
                <a:schemeClr val="bg1"/>
              </a:solidFill>
              <a:uFillTx/>
              <a:latin typeface="Futura Std Book"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chemeClr val="bg1"/>
                </a:solidFill>
                <a:uFillTx/>
                <a:latin typeface="Futura Std Book" pitchFamily="34"/>
              </a:rPr>
              <a:t>07.00 Breakfast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chemeClr val="bg1"/>
                </a:solidFill>
                <a:uFillTx/>
                <a:latin typeface="Futura Std Book" pitchFamily="34"/>
              </a:rPr>
              <a:t>08.00 Transfer to </a:t>
            </a:r>
            <a:r>
              <a:rPr lang="en-US" sz="1400" b="0" i="0" u="none" strike="noStrike" kern="1200" cap="none" spc="0" baseline="0" dirty="0" err="1">
                <a:solidFill>
                  <a:schemeClr val="bg1"/>
                </a:solidFill>
                <a:uFillTx/>
                <a:latin typeface="Futura Std Book" pitchFamily="34"/>
              </a:rPr>
              <a:t>Teesdorf</a:t>
            </a:r>
            <a:endParaRPr lang="en-US" sz="1400" b="0" i="0" u="none" strike="noStrike" kern="1200" cap="none" spc="0" baseline="0" dirty="0">
              <a:solidFill>
                <a:schemeClr val="bg1"/>
              </a:solidFill>
              <a:uFillTx/>
              <a:latin typeface="Futura Std Book"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chemeClr val="bg1"/>
                </a:solidFill>
                <a:uFillTx/>
                <a:latin typeface="Futura Std Book" pitchFamily="34"/>
              </a:rPr>
              <a:t>09.00 Start - Competition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chemeClr val="bg1"/>
                </a:solidFill>
                <a:uFillTx/>
                <a:latin typeface="Futura Std Book" pitchFamily="34"/>
              </a:rPr>
              <a:t>12.15 Lunch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dirty="0">
                <a:solidFill>
                  <a:schemeClr val="bg1"/>
                </a:solidFill>
                <a:latin typeface="Futura Std Book" pitchFamily="34"/>
              </a:rPr>
              <a:t>13.15 Competition</a:t>
            </a:r>
            <a:endParaRPr lang="en-US" sz="1400" b="0" i="0" u="none" strike="noStrike" kern="1200" cap="none" spc="0" baseline="0" dirty="0">
              <a:solidFill>
                <a:schemeClr val="bg1"/>
              </a:solidFill>
              <a:uFillTx/>
              <a:latin typeface="Futura Std Book"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FFFFFF"/>
                </a:solidFill>
                <a:uFillTx/>
                <a:latin typeface="Futura Std Book" pitchFamily="34"/>
              </a:rPr>
              <a:t>15.30 Photo opportunity</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dirty="0">
                <a:solidFill>
                  <a:srgbClr val="FFFFFF"/>
                </a:solidFill>
                <a:latin typeface="Futura Std Book" pitchFamily="34"/>
              </a:rPr>
              <a:t>15.45 Go Kart </a:t>
            </a:r>
            <a:endParaRPr lang="en-US" sz="1400" b="0" i="0" u="none" strike="noStrike" kern="1200" cap="none" spc="0" baseline="0" dirty="0">
              <a:solidFill>
                <a:srgbClr val="FFFFFF"/>
              </a:solidFill>
              <a:uFillTx/>
              <a:latin typeface="Futura Std Book"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FFFFFF"/>
                </a:solidFill>
                <a:uFillTx/>
                <a:latin typeface="Futura Std Book" pitchFamily="34"/>
              </a:rPr>
              <a:t>17.00 Transfer to the hotel</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FFFFFF"/>
                </a:solidFill>
                <a:uFillTx/>
                <a:latin typeface="Futura Std Book" pitchFamily="34"/>
              </a:rPr>
              <a:t>19.00 Transfer to ÖAMTC headquarters for the Award Ceremony</a:t>
            </a:r>
            <a:r>
              <a:rPr lang="en-US" sz="1400" b="0" i="0" dirty="0">
                <a:solidFill>
                  <a:srgbClr val="003063"/>
                </a:solidFill>
                <a:effectLst/>
                <a:latin typeface="MyriadPro-Regular"/>
              </a:rPr>
              <a:t> for the Award Ceremony ÖAMTC h</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dirty="0">
                <a:solidFill>
                  <a:srgbClr val="FFFFFF"/>
                </a:solidFill>
                <a:latin typeface="Futura Std Book" pitchFamily="34"/>
              </a:rPr>
              <a:t>19</a:t>
            </a:r>
            <a:r>
              <a:rPr lang="en-US" sz="1400" b="0" i="0" u="none" strike="noStrike" kern="1200" cap="none" spc="0" baseline="0" dirty="0">
                <a:solidFill>
                  <a:srgbClr val="FFFFFF"/>
                </a:solidFill>
                <a:uFillTx/>
                <a:latin typeface="Futura Std Book" pitchFamily="34"/>
              </a:rPr>
              <a:t>.30 Award ceremony and dinner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dirty="0">
                <a:solidFill>
                  <a:srgbClr val="FFFFFF"/>
                </a:solidFill>
                <a:latin typeface="Futura Std Book" pitchFamily="34"/>
              </a:rPr>
              <a:t>22.00 Transfer to the hotel</a:t>
            </a:r>
            <a:endParaRPr lang="en-US" sz="1400" b="0" i="0" u="none" strike="noStrike" kern="1200" cap="none" spc="0" baseline="0" dirty="0">
              <a:solidFill>
                <a:srgbClr val="FFFFFF"/>
              </a:solidFill>
              <a:uFillTx/>
              <a:latin typeface="Futura Std Book"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FFFFFF"/>
              </a:solidFill>
              <a:uFillTx/>
              <a:latin typeface="Futura Std Book"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dirty="0">
                <a:solidFill>
                  <a:srgbClr val="FFFFFF"/>
                </a:solidFill>
                <a:uFillTx/>
                <a:latin typeface="Futura Std Book" pitchFamily="34"/>
              </a:rPr>
              <a:t>Sunday, 8.10.2023</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b="1" dirty="0">
              <a:solidFill>
                <a:srgbClr val="FFFFFF"/>
              </a:solidFill>
              <a:latin typeface="Futura Std Book"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dirty="0">
                <a:solidFill>
                  <a:srgbClr val="FFFFFF"/>
                </a:solidFill>
                <a:uFillTx/>
                <a:latin typeface="Futura Std Book" pitchFamily="34"/>
              </a:rPr>
              <a:t>Departure of the </a:t>
            </a:r>
            <a:r>
              <a:rPr lang="en-US" sz="1400" dirty="0">
                <a:solidFill>
                  <a:srgbClr val="FFFFFF"/>
                </a:solidFill>
                <a:latin typeface="Futura Std Book" pitchFamily="34"/>
              </a:rPr>
              <a:t>contestants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dirty="0">
              <a:solidFill>
                <a:srgbClr val="FFFFFF"/>
              </a:solidFill>
              <a:uFillTx/>
              <a:latin typeface="Futura Std Book" pitchFamily="34"/>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8B70E1-3A58-19A5-AC66-BF46E9B2D1D0}"/>
              </a:ext>
            </a:extLst>
          </p:cNvPr>
          <p:cNvSpPr txBox="1"/>
          <p:nvPr/>
        </p:nvSpPr>
        <p:spPr>
          <a:xfrm>
            <a:off x="826519" y="421962"/>
            <a:ext cx="6002110" cy="1495425"/>
          </a:xfrm>
          <a:prstGeom prst="rect">
            <a:avLst/>
          </a:prstGeom>
        </p:spPr>
        <p:txBody>
          <a:bodyPr vert="horz" lIns="91440" tIns="45720" rIns="91440" bIns="45720" rtlCol="0" anchor="ctr" anchorCtr="0" compatLnSpc="1">
            <a:normAutofit/>
          </a:bodyPr>
          <a:lstStyle/>
          <a:p>
            <a:pPr marL="0" marR="0" lvl="0" indent="0" fontAlgn="auto">
              <a:lnSpc>
                <a:spcPct val="90000"/>
              </a:lnSpc>
              <a:spcBef>
                <a:spcPct val="0"/>
              </a:spcBef>
              <a:spcAft>
                <a:spcPts val="600"/>
              </a:spcAft>
              <a:tabLst/>
              <a:defRPr sz="1800" b="0" i="0" u="none" strike="noStrike" kern="0" cap="none" spc="0" baseline="0">
                <a:solidFill>
                  <a:srgbClr val="000000"/>
                </a:solidFill>
                <a:uFillTx/>
              </a:defRPr>
            </a:pPr>
            <a:r>
              <a:rPr lang="en-US" sz="4400" b="1" i="0" u="none" strike="noStrike" cap="none" spc="0" baseline="0" dirty="0">
                <a:solidFill>
                  <a:schemeClr val="bg1"/>
                </a:solidFill>
                <a:uFillTx/>
                <a:latin typeface="Futura Std Book" panose="020B0502020204020303" pitchFamily="34" charset="0"/>
                <a:ea typeface="+mj-ea"/>
                <a:cs typeface="+mj-cs"/>
              </a:rPr>
              <a:t>#2 HOST CITY</a:t>
            </a:r>
          </a:p>
        </p:txBody>
      </p:sp>
      <p:sp>
        <p:nvSpPr>
          <p:cNvPr id="4" name="TextBox 4">
            <a:extLst>
              <a:ext uri="{FF2B5EF4-FFF2-40B4-BE49-F238E27FC236}">
                <a16:creationId xmlns:a16="http://schemas.microsoft.com/office/drawing/2014/main" id="{D479C574-86CB-DFCE-EE29-3C88299CE436}"/>
              </a:ext>
            </a:extLst>
          </p:cNvPr>
          <p:cNvSpPr txBox="1"/>
          <p:nvPr/>
        </p:nvSpPr>
        <p:spPr>
          <a:xfrm>
            <a:off x="684280" y="1917386"/>
            <a:ext cx="6002110" cy="4518651"/>
          </a:xfrm>
          <a:prstGeom prst="rect">
            <a:avLst/>
          </a:prstGeom>
        </p:spPr>
        <p:txBody>
          <a:bodyPr vert="horz" lIns="91440" tIns="45720" rIns="91440" bIns="45720" rtlCol="0" anchorCtr="0" compatLnSpc="1">
            <a:noAutofit/>
          </a:bodyPr>
          <a:lstStyle/>
          <a:p>
            <a:pPr marR="0" lvl="0" algn="just" fontAlgn="auto">
              <a:lnSpc>
                <a:spcPct val="90000"/>
              </a:lnSpc>
              <a:spcBef>
                <a:spcPts val="0"/>
              </a:spcBef>
              <a:spcAft>
                <a:spcPts val="600"/>
              </a:spcAft>
              <a:tabLst/>
              <a:defRPr sz="1800" b="0" i="0" u="none" strike="noStrike" kern="0" cap="none" spc="0" baseline="0">
                <a:solidFill>
                  <a:srgbClr val="000000"/>
                </a:solidFill>
                <a:uFillTx/>
              </a:defRPr>
            </a:pPr>
            <a:r>
              <a:rPr lang="en-US" sz="1600" b="1" i="0" u="none" strike="noStrike" cap="none" spc="0" baseline="0" dirty="0">
                <a:solidFill>
                  <a:schemeClr val="bg1"/>
                </a:solidFill>
                <a:uFillTx/>
                <a:latin typeface="Futura Std Book" panose="020B0502020204020303" pitchFamily="34" charset="0"/>
              </a:rPr>
              <a:t>VIENNA</a:t>
            </a:r>
            <a:r>
              <a:rPr lang="en-US" sz="1600" b="0" i="0" u="none" strike="noStrike" cap="none" spc="0" baseline="0" dirty="0">
                <a:solidFill>
                  <a:schemeClr val="bg1"/>
                </a:solidFill>
                <a:uFillTx/>
                <a:latin typeface="Futura Std Book" panose="020B0502020204020303" pitchFamily="34" charset="0"/>
              </a:rPr>
              <a:t>, the capital of Austria, stands on the banks of the mighty Danube River, and is home to around 2 million people. Vienna gives the feel of a large town thanks to the numerous parks, woodlands, outlying hills, and other open and green spaces.</a:t>
            </a:r>
          </a:p>
          <a:p>
            <a:pPr marR="0" lvl="0" algn="just" fontAlgn="auto">
              <a:lnSpc>
                <a:spcPct val="90000"/>
              </a:lnSpc>
              <a:spcBef>
                <a:spcPts val="0"/>
              </a:spcBef>
              <a:spcAft>
                <a:spcPts val="600"/>
              </a:spcAft>
              <a:tabLst/>
              <a:defRPr sz="1800" b="0" i="0" u="none" strike="noStrike" kern="0" cap="none" spc="0" baseline="0">
                <a:solidFill>
                  <a:srgbClr val="000000"/>
                </a:solidFill>
                <a:uFillTx/>
              </a:defRPr>
            </a:pPr>
            <a:r>
              <a:rPr lang="en-US" sz="1600" b="0" i="0" u="none" strike="noStrike" cap="none" spc="0" baseline="0" dirty="0">
                <a:solidFill>
                  <a:schemeClr val="bg1"/>
                </a:solidFill>
                <a:uFillTx/>
                <a:latin typeface="Futura Std Book" panose="020B0502020204020303" pitchFamily="34" charset="0"/>
              </a:rPr>
              <a:t>Vienna owes its size and much of its beauty to the legacy of the Habsburg monarchy that ruled over large areas of Europe for many centuries. As an imperial capital, Vienna has many monumental buildings thanks to various Emperors, Empresses, and their families who constantly appreciated the craftmanship in architecture.</a:t>
            </a:r>
          </a:p>
          <a:p>
            <a:pPr marR="0" lvl="0" algn="just" fontAlgn="auto">
              <a:lnSpc>
                <a:spcPct val="90000"/>
              </a:lnSpc>
              <a:spcBef>
                <a:spcPts val="0"/>
              </a:spcBef>
              <a:spcAft>
                <a:spcPts val="600"/>
              </a:spcAft>
              <a:tabLst/>
              <a:defRPr sz="1800" b="0" i="0" u="none" strike="noStrike" kern="0" cap="none" spc="0" baseline="0">
                <a:solidFill>
                  <a:srgbClr val="000000"/>
                </a:solidFill>
                <a:uFillTx/>
              </a:defRPr>
            </a:pPr>
            <a:r>
              <a:rPr lang="en-US" sz="1600" b="0" i="0" u="none" strike="noStrike" cap="none" spc="0" baseline="0" dirty="0">
                <a:solidFill>
                  <a:schemeClr val="bg1"/>
                </a:solidFill>
                <a:uFillTx/>
                <a:latin typeface="Futura Std Book" panose="020B0502020204020303" pitchFamily="34" charset="0"/>
              </a:rPr>
              <a:t>Nowadays, one can still visit churches that date back over 1000 years or contemplate great works of art that fill Vienna’s museums in this beautiful and clean city that is packed with urban charm, rich and long history, plenty to see and do, excellent services and amenities, and a selection of cakes that will do evil things to your willpower.</a:t>
            </a:r>
          </a:p>
          <a:p>
            <a:pPr marR="0" lvl="0" algn="just" fontAlgn="auto">
              <a:lnSpc>
                <a:spcPct val="90000"/>
              </a:lnSpc>
              <a:spcBef>
                <a:spcPts val="0"/>
              </a:spcBef>
              <a:spcAft>
                <a:spcPts val="600"/>
              </a:spcAft>
              <a:tabLst/>
              <a:defRPr sz="1800" b="0" i="0" u="none" strike="noStrike" kern="0" cap="none" spc="0" baseline="0">
                <a:solidFill>
                  <a:srgbClr val="000000"/>
                </a:solidFill>
                <a:uFillTx/>
              </a:defRPr>
            </a:pPr>
            <a:r>
              <a:rPr lang="en-US" sz="1600" b="0" i="0" u="none" strike="noStrike" cap="none" spc="0" baseline="0" dirty="0">
                <a:solidFill>
                  <a:schemeClr val="bg1"/>
                </a:solidFill>
                <a:uFillTx/>
                <a:latin typeface="Futura Std Book" panose="020B0502020204020303" pitchFamily="34" charset="0"/>
              </a:rPr>
              <a:t>Visit </a:t>
            </a:r>
            <a:r>
              <a:rPr lang="en-US" sz="1600" b="0" i="0" u="none" strike="noStrike" cap="none" spc="0" baseline="0" dirty="0">
                <a:solidFill>
                  <a:schemeClr val="bg1"/>
                </a:solidFill>
                <a:uFillTx/>
                <a:latin typeface="Futura Std Book" panose="020B0502020204020303" pitchFamily="34" charset="0"/>
                <a:hlinkClick r:id="rId2">
                  <a:extLst>
                    <a:ext uri="{A12FA001-AC4F-418D-AE19-62706E023703}">
                      <ahyp:hlinkClr xmlns:ahyp="http://schemas.microsoft.com/office/drawing/2018/hyperlinkcolor" val="tx"/>
                    </a:ext>
                  </a:extLst>
                </a:hlinkClick>
              </a:rPr>
              <a:t>www.wien.info/en </a:t>
            </a:r>
            <a:r>
              <a:rPr lang="en-US" sz="1600" b="0" i="0" u="none" strike="noStrike" cap="none" spc="0" baseline="0" dirty="0">
                <a:solidFill>
                  <a:schemeClr val="bg1"/>
                </a:solidFill>
                <a:uFillTx/>
                <a:latin typeface="Futura Std Book" panose="020B0502020204020303" pitchFamily="34" charset="0"/>
              </a:rPr>
              <a:t>for more information on Vienna.</a:t>
            </a:r>
          </a:p>
        </p:txBody>
      </p:sp>
      <p:pic>
        <p:nvPicPr>
          <p:cNvPr id="3" name="Picture 6">
            <a:extLst>
              <a:ext uri="{FF2B5EF4-FFF2-40B4-BE49-F238E27FC236}">
                <a16:creationId xmlns:a16="http://schemas.microsoft.com/office/drawing/2014/main" id="{21E88191-3755-7253-E083-4A93BC1F53A7}"/>
              </a:ext>
            </a:extLst>
          </p:cNvPr>
          <p:cNvPicPr>
            <a:picLocks noChangeAspect="1"/>
          </p:cNvPicPr>
          <p:nvPr/>
        </p:nvPicPr>
        <p:blipFill rotWithShape="1">
          <a:blip r:embed="rId3">
            <a:extLst>
              <a:ext uri="{28A0092B-C50C-407E-A947-70E740481C1C}">
                <a14:useLocalDpi xmlns:a14="http://schemas.microsoft.com/office/drawing/2010/main" val="0"/>
              </a:ext>
            </a:extLst>
          </a:blip>
          <a:srcRect t="3845" r="2" b="2"/>
          <a:stretch/>
        </p:blipFill>
        <p:spPr>
          <a:xfrm>
            <a:off x="7199440" y="10"/>
            <a:ext cx="4992560" cy="6857990"/>
          </a:xfrm>
          <a:prstGeom prst="rect">
            <a:avLst/>
          </a:prstGeom>
          <a:noFill/>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9B889-81B9-5048-D9C9-CBCE95A2F825}"/>
              </a:ext>
            </a:extLst>
          </p:cNvPr>
          <p:cNvSpPr txBox="1"/>
          <p:nvPr/>
        </p:nvSpPr>
        <p:spPr>
          <a:xfrm>
            <a:off x="481013" y="3752849"/>
            <a:ext cx="3290887" cy="2452687"/>
          </a:xfrm>
          <a:prstGeom prst="rect">
            <a:avLst/>
          </a:prstGeom>
        </p:spPr>
        <p:txBody>
          <a:bodyPr vert="horz" lIns="91440" tIns="45720" rIns="91440" bIns="45720" rtlCol="0" anchor="ctr" anchorCtr="0" compatLnSpc="1">
            <a:normAutofit/>
          </a:bodyPr>
          <a:lstStyle/>
          <a:p>
            <a:pPr marL="0" marR="0" lvl="0" indent="0" fontAlgn="auto">
              <a:lnSpc>
                <a:spcPct val="90000"/>
              </a:lnSpc>
              <a:spcBef>
                <a:spcPct val="0"/>
              </a:spcBef>
              <a:spcAft>
                <a:spcPts val="600"/>
              </a:spcAft>
              <a:tabLst/>
              <a:defRPr sz="1800" b="0" i="0" u="none" strike="noStrike" kern="0" cap="none" spc="0" baseline="0">
                <a:solidFill>
                  <a:srgbClr val="000000"/>
                </a:solidFill>
                <a:uFillTx/>
              </a:defRPr>
            </a:pPr>
            <a:r>
              <a:rPr lang="en-US" sz="4400" b="1" i="0" u="none" strike="noStrike" cap="none" spc="0" baseline="0" dirty="0">
                <a:solidFill>
                  <a:schemeClr val="bg1"/>
                </a:solidFill>
                <a:uFillTx/>
                <a:latin typeface="Futura Std Book" panose="020B0502020204020303" pitchFamily="34" charset="0"/>
                <a:ea typeface="+mj-ea"/>
                <a:cs typeface="+mj-cs"/>
              </a:rPr>
              <a:t>#3 TRACK</a:t>
            </a:r>
          </a:p>
        </p:txBody>
      </p:sp>
      <p:pic>
        <p:nvPicPr>
          <p:cNvPr id="5" name="Picture 12">
            <a:extLst>
              <a:ext uri="{FF2B5EF4-FFF2-40B4-BE49-F238E27FC236}">
                <a16:creationId xmlns:a16="http://schemas.microsoft.com/office/drawing/2014/main" id="{5D9FE059-33A1-59E1-5E4D-4A058A83620F}"/>
              </a:ext>
            </a:extLst>
          </p:cNvPr>
          <p:cNvPicPr>
            <a:picLocks noChangeAspect="1"/>
          </p:cNvPicPr>
          <p:nvPr/>
        </p:nvPicPr>
        <p:blipFill>
          <a:blip r:embed="rId2">
            <a:extLst>
              <a:ext uri="{28A0092B-C50C-407E-A947-70E740481C1C}">
                <a14:useLocalDpi xmlns:a14="http://schemas.microsoft.com/office/drawing/2010/main" val="0"/>
              </a:ext>
            </a:extLst>
          </a:blip>
          <a:srcRect t="29710" b="29710"/>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p:spPr>
      </p:pic>
      <p:sp>
        <p:nvSpPr>
          <p:cNvPr id="3" name="TextBox 4">
            <a:extLst>
              <a:ext uri="{FF2B5EF4-FFF2-40B4-BE49-F238E27FC236}">
                <a16:creationId xmlns:a16="http://schemas.microsoft.com/office/drawing/2014/main" id="{D0816A45-9C31-729F-173E-3B87AF311BCC}"/>
              </a:ext>
            </a:extLst>
          </p:cNvPr>
          <p:cNvSpPr txBox="1"/>
          <p:nvPr/>
        </p:nvSpPr>
        <p:spPr>
          <a:xfrm>
            <a:off x="4225574" y="4060858"/>
            <a:ext cx="7485413" cy="2452687"/>
          </a:xfrm>
          <a:prstGeom prst="rect">
            <a:avLst/>
          </a:prstGeom>
        </p:spPr>
        <p:txBody>
          <a:bodyPr vert="horz" lIns="91440" tIns="45720" rIns="91440" bIns="45720" rtlCol="0" anchor="ctr" anchorCtr="0" compatLnSpc="1">
            <a:normAutofit/>
          </a:bodyPr>
          <a:lstStyle/>
          <a:p>
            <a:pPr marR="0" lvl="0" algn="just" fontAlgn="auto">
              <a:lnSpc>
                <a:spcPct val="90000"/>
              </a:lnSpc>
              <a:spcBef>
                <a:spcPts val="0"/>
              </a:spcBef>
              <a:spcAft>
                <a:spcPts val="600"/>
              </a:spcAft>
              <a:tabLst/>
              <a:defRPr sz="1800" b="0" i="0" u="none" strike="noStrike" kern="0" cap="none" spc="0" baseline="0">
                <a:solidFill>
                  <a:srgbClr val="000000"/>
                </a:solidFill>
                <a:uFillTx/>
              </a:defRPr>
            </a:pPr>
            <a:r>
              <a:rPr lang="en-US" sz="1600" b="1" i="0" dirty="0">
                <a:solidFill>
                  <a:schemeClr val="bg1"/>
                </a:solidFill>
                <a:effectLst/>
                <a:latin typeface="Futura Std Book" panose="020B0502020204020303" pitchFamily="34" charset="0"/>
                <a:hlinkClick r:id="rId3"/>
              </a:rPr>
              <a:t>The </a:t>
            </a:r>
            <a:r>
              <a:rPr lang="en-US" sz="1600" b="1" i="0" dirty="0" err="1">
                <a:solidFill>
                  <a:schemeClr val="bg1"/>
                </a:solidFill>
                <a:effectLst/>
                <a:latin typeface="Futura Std Book" panose="020B0502020204020303" pitchFamily="34" charset="0"/>
                <a:hlinkClick r:id="rId3"/>
              </a:rPr>
              <a:t>Teesdorf</a:t>
            </a:r>
            <a:r>
              <a:rPr lang="en-US" sz="1600" b="1" i="0" dirty="0">
                <a:solidFill>
                  <a:schemeClr val="bg1"/>
                </a:solidFill>
                <a:effectLst/>
                <a:latin typeface="Futura Std Book" panose="020B0502020204020303" pitchFamily="34" charset="0"/>
                <a:hlinkClick r:id="rId3"/>
              </a:rPr>
              <a:t> Driving Technique Centre </a:t>
            </a:r>
            <a:r>
              <a:rPr lang="en-US" sz="1600" b="0" i="0" dirty="0">
                <a:solidFill>
                  <a:schemeClr val="bg1"/>
                </a:solidFill>
                <a:effectLst/>
                <a:latin typeface="Futura Std Book" panose="020B0502020204020303" pitchFamily="34" charset="0"/>
              </a:rPr>
              <a:t>is about 25 </a:t>
            </a:r>
            <a:r>
              <a:rPr lang="en-US" sz="1600" b="0" i="0" dirty="0" err="1">
                <a:solidFill>
                  <a:schemeClr val="bg1"/>
                </a:solidFill>
                <a:effectLst/>
                <a:latin typeface="Futura Std Book" panose="020B0502020204020303" pitchFamily="34" charset="0"/>
              </a:rPr>
              <a:t>kilometres</a:t>
            </a:r>
            <a:r>
              <a:rPr lang="en-US" sz="1600" b="0" i="0" dirty="0">
                <a:solidFill>
                  <a:schemeClr val="bg1"/>
                </a:solidFill>
                <a:effectLst/>
                <a:latin typeface="Futura Std Book" panose="020B0502020204020303" pitchFamily="34" charset="0"/>
              </a:rPr>
              <a:t> from the southern outskirts of Vienna and is located near the city of Baden. </a:t>
            </a:r>
          </a:p>
          <a:p>
            <a:pPr marR="0" lvl="0" algn="just" fontAlgn="auto">
              <a:lnSpc>
                <a:spcPct val="90000"/>
              </a:lnSpc>
              <a:spcBef>
                <a:spcPts val="0"/>
              </a:spcBef>
              <a:spcAft>
                <a:spcPts val="600"/>
              </a:spcAft>
              <a:tabLst/>
              <a:defRPr sz="1800" b="0" i="0" u="none" strike="noStrike" kern="0" cap="none" spc="0" baseline="0">
                <a:solidFill>
                  <a:srgbClr val="000000"/>
                </a:solidFill>
                <a:uFillTx/>
              </a:defRPr>
            </a:pPr>
            <a:r>
              <a:rPr lang="en-US" sz="1600" b="0" i="0" dirty="0">
                <a:solidFill>
                  <a:schemeClr val="bg1"/>
                </a:solidFill>
                <a:effectLst/>
                <a:latin typeface="Futura Std Book" panose="020B0502020204020303" pitchFamily="34" charset="0"/>
              </a:rPr>
              <a:t>With an area of around 40 football pitches and its high-tech facilities, including 9 training tracks, off-road park, motorcycle center, event hall, traffic training area, outdoor go-kart track, the center is the leading facility in Europe. </a:t>
            </a:r>
          </a:p>
          <a:p>
            <a:pPr marR="0" lvl="0" algn="just" fontAlgn="auto">
              <a:lnSpc>
                <a:spcPct val="90000"/>
              </a:lnSpc>
              <a:spcBef>
                <a:spcPts val="0"/>
              </a:spcBef>
              <a:spcAft>
                <a:spcPts val="600"/>
              </a:spcAft>
              <a:tabLst/>
              <a:defRPr sz="1800" b="0" i="0" u="none" strike="noStrike" kern="0" cap="none" spc="0" baseline="0">
                <a:solidFill>
                  <a:srgbClr val="000000"/>
                </a:solidFill>
                <a:uFillTx/>
              </a:defRPr>
            </a:pPr>
            <a:r>
              <a:rPr lang="en-US" sz="1600" b="0" i="0" dirty="0">
                <a:solidFill>
                  <a:schemeClr val="bg1"/>
                </a:solidFill>
                <a:effectLst/>
                <a:latin typeface="Futura Std Book" panose="020B0502020204020303" pitchFamily="34" charset="0"/>
              </a:rPr>
              <a:t>Up to ten courses can be held at the same time. The special lighting system allows training even in the dark. </a:t>
            </a:r>
          </a:p>
          <a:p>
            <a:pPr marR="0" lvl="0" algn="just" fontAlgn="auto">
              <a:lnSpc>
                <a:spcPct val="90000"/>
              </a:lnSpc>
              <a:spcBef>
                <a:spcPts val="0"/>
              </a:spcBef>
              <a:spcAft>
                <a:spcPts val="600"/>
              </a:spcAft>
              <a:tabLst/>
              <a:defRPr sz="1800" b="0" i="0" u="none" strike="noStrike" kern="0" cap="none" spc="0" baseline="0">
                <a:solidFill>
                  <a:srgbClr val="000000"/>
                </a:solidFill>
                <a:uFillTx/>
              </a:defRPr>
            </a:pPr>
            <a:r>
              <a:rPr lang="de-DE" sz="1700" b="1" i="0" u="none" strike="noStrike" cap="none" spc="0" baseline="0" dirty="0" err="1">
                <a:solidFill>
                  <a:schemeClr val="bg1"/>
                </a:solidFill>
                <a:uFillTx/>
                <a:latin typeface="Futura Std Book" panose="020B0502020204020303" pitchFamily="34" charset="0"/>
              </a:rPr>
              <a:t>Address</a:t>
            </a:r>
            <a:r>
              <a:rPr lang="de-DE" sz="1700" b="1" i="0" u="none" strike="noStrike" cap="none" spc="0" baseline="0" dirty="0">
                <a:solidFill>
                  <a:schemeClr val="bg1"/>
                </a:solidFill>
                <a:uFillTx/>
                <a:latin typeface="Futura Std Book" panose="020B0502020204020303" pitchFamily="34" charset="0"/>
              </a:rPr>
              <a:t>: </a:t>
            </a:r>
            <a:r>
              <a:rPr lang="de-DE" sz="1700" b="1" i="0" u="none" strike="noStrike" cap="none" spc="0" baseline="0" dirty="0">
                <a:solidFill>
                  <a:srgbClr val="0563C1"/>
                </a:solidFill>
                <a:uFillTx/>
                <a:latin typeface="Futura Std Book" panose="020B0502020204020303" pitchFamily="34" charset="0"/>
              </a:rPr>
              <a:t>Triester Bundesstraße 120, 2524 Teesdorf, Austria</a:t>
            </a:r>
            <a:endParaRPr lang="en-US" sz="1700" b="1" i="0" u="none" strike="noStrike" cap="none" spc="0" baseline="0" dirty="0">
              <a:solidFill>
                <a:srgbClr val="0563C1"/>
              </a:solidFill>
              <a:uFillTx/>
              <a:latin typeface="Futura Std Book" panose="020B0502020204020303"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9B889-81B9-5048-D9C9-CBCE95A2F825}"/>
              </a:ext>
            </a:extLst>
          </p:cNvPr>
          <p:cNvSpPr txBox="1"/>
          <p:nvPr/>
        </p:nvSpPr>
        <p:spPr>
          <a:xfrm>
            <a:off x="481013" y="3752849"/>
            <a:ext cx="3290887" cy="2452687"/>
          </a:xfrm>
          <a:prstGeom prst="rect">
            <a:avLst/>
          </a:prstGeom>
        </p:spPr>
        <p:txBody>
          <a:bodyPr vert="horz" lIns="91440" tIns="45720" rIns="91440" bIns="45720" rtlCol="0" anchor="ctr" anchorCtr="0" compatLnSpc="1">
            <a:normAutofit/>
          </a:bodyPr>
          <a:lstStyle/>
          <a:p>
            <a:pPr marL="0" marR="0" lvl="0" indent="0" fontAlgn="auto">
              <a:lnSpc>
                <a:spcPct val="90000"/>
              </a:lnSpc>
              <a:spcBef>
                <a:spcPct val="0"/>
              </a:spcBef>
              <a:spcAft>
                <a:spcPts val="600"/>
              </a:spcAft>
              <a:tabLst/>
              <a:defRPr sz="1800" b="0" i="0" u="none" strike="noStrike" kern="0" cap="none" spc="0" baseline="0">
                <a:solidFill>
                  <a:srgbClr val="000000"/>
                </a:solidFill>
                <a:uFillTx/>
              </a:defRPr>
            </a:pPr>
            <a:r>
              <a:rPr lang="en-US" sz="4400" b="1" i="0" u="none" strike="noStrike" cap="none" spc="0" baseline="0" dirty="0">
                <a:solidFill>
                  <a:schemeClr val="bg1"/>
                </a:solidFill>
                <a:uFillTx/>
                <a:latin typeface="Futura Std Book" panose="020B0502020204020303" pitchFamily="34" charset="0"/>
                <a:ea typeface="+mj-ea"/>
                <a:cs typeface="+mj-cs"/>
              </a:rPr>
              <a:t>#4 VENUE</a:t>
            </a:r>
          </a:p>
        </p:txBody>
      </p:sp>
      <p:pic>
        <p:nvPicPr>
          <p:cNvPr id="5" name="Picture 12">
            <a:extLst>
              <a:ext uri="{FF2B5EF4-FFF2-40B4-BE49-F238E27FC236}">
                <a16:creationId xmlns:a16="http://schemas.microsoft.com/office/drawing/2014/main" id="{5D9FE059-33A1-59E1-5E4D-4A058A83620F}"/>
              </a:ext>
            </a:extLst>
          </p:cNvPr>
          <p:cNvPicPr>
            <a:picLocks noChangeAspect="1"/>
          </p:cNvPicPr>
          <p:nvPr/>
        </p:nvPicPr>
        <p:blipFill>
          <a:blip r:embed="rId2">
            <a:extLst>
              <a:ext uri="{28A0092B-C50C-407E-A947-70E740481C1C}">
                <a14:useLocalDpi xmlns:a14="http://schemas.microsoft.com/office/drawing/2010/main" val="0"/>
              </a:ext>
            </a:extLst>
          </a:blip>
          <a:srcRect t="25416" b="2541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p:spPr>
      </p:pic>
      <p:sp>
        <p:nvSpPr>
          <p:cNvPr id="3" name="TextBox 4">
            <a:extLst>
              <a:ext uri="{FF2B5EF4-FFF2-40B4-BE49-F238E27FC236}">
                <a16:creationId xmlns:a16="http://schemas.microsoft.com/office/drawing/2014/main" id="{D0816A45-9C31-729F-173E-3B87AF311BCC}"/>
              </a:ext>
            </a:extLst>
          </p:cNvPr>
          <p:cNvSpPr txBox="1"/>
          <p:nvPr/>
        </p:nvSpPr>
        <p:spPr>
          <a:xfrm>
            <a:off x="4225574" y="4060858"/>
            <a:ext cx="7485413" cy="2452687"/>
          </a:xfrm>
          <a:prstGeom prst="rect">
            <a:avLst/>
          </a:prstGeom>
        </p:spPr>
        <p:txBody>
          <a:bodyPr vert="horz" lIns="91440" tIns="45720" rIns="91440" bIns="45720" rtlCol="0" anchor="ctr" anchorCtr="0" compatLnSpc="1">
            <a:normAutofit/>
          </a:bodyPr>
          <a:lstStyle/>
          <a:p>
            <a:pPr marR="0" lvl="0" algn="just" fontAlgn="auto">
              <a:lnSpc>
                <a:spcPct val="90000"/>
              </a:lnSpc>
              <a:spcBef>
                <a:spcPts val="0"/>
              </a:spcBef>
              <a:spcAft>
                <a:spcPts val="600"/>
              </a:spcAft>
              <a:tabLst/>
              <a:defRPr sz="1800" b="0" i="0" u="none" strike="noStrike" kern="0" cap="none" spc="0" baseline="0">
                <a:solidFill>
                  <a:srgbClr val="000000"/>
                </a:solidFill>
                <a:uFillTx/>
              </a:defRPr>
            </a:pPr>
            <a:r>
              <a:rPr lang="en-US" sz="1600" b="1" i="0" dirty="0">
                <a:solidFill>
                  <a:schemeClr val="bg1"/>
                </a:solidFill>
                <a:effectLst/>
                <a:latin typeface="Futura Std Book" panose="020B0502020204020303" pitchFamily="34" charset="0"/>
                <a:hlinkClick r:id="rId3"/>
              </a:rPr>
              <a:t>ÖAMTC</a:t>
            </a:r>
            <a:r>
              <a:rPr lang="en-US" sz="1600" b="0" i="0" dirty="0">
                <a:solidFill>
                  <a:schemeClr val="bg1"/>
                </a:solidFill>
                <a:effectLst/>
                <a:latin typeface="Futura Std Book" panose="020B0502020204020303" pitchFamily="34" charset="0"/>
              </a:rPr>
              <a:t> The ÖAMTC Headquarters is an architectural highlight along the Vienna’s southeast freeway. The mobility </a:t>
            </a:r>
            <a:r>
              <a:rPr lang="en-US" sz="1600" b="0" i="0" dirty="0" err="1">
                <a:solidFill>
                  <a:schemeClr val="bg1"/>
                </a:solidFill>
                <a:effectLst/>
                <a:latin typeface="Futura Std Book" panose="020B0502020204020303" pitchFamily="34" charset="0"/>
              </a:rPr>
              <a:t>centre</a:t>
            </a:r>
            <a:r>
              <a:rPr lang="en-US" sz="1600" b="0" i="0" dirty="0">
                <a:solidFill>
                  <a:schemeClr val="bg1"/>
                </a:solidFill>
                <a:effectLst/>
                <a:latin typeface="Futura Std Book" panose="020B0502020204020303" pitchFamily="34" charset="0"/>
              </a:rPr>
              <a:t> boasts nine levels of offices, conference spaces and training facilities.</a:t>
            </a:r>
          </a:p>
          <a:p>
            <a:pPr marR="0" lvl="0" algn="just" fontAlgn="auto">
              <a:lnSpc>
                <a:spcPct val="90000"/>
              </a:lnSpc>
              <a:spcBef>
                <a:spcPts val="0"/>
              </a:spcBef>
              <a:spcAft>
                <a:spcPts val="600"/>
              </a:spcAft>
              <a:tabLst/>
              <a:defRPr sz="1800" b="0" i="0" u="none" strike="noStrike" kern="0" cap="none" spc="0" baseline="0">
                <a:solidFill>
                  <a:srgbClr val="000000"/>
                </a:solidFill>
                <a:uFillTx/>
              </a:defRPr>
            </a:pPr>
            <a:endParaRPr lang="en-US" sz="1600" u="none" strike="noStrike" cap="none" spc="0" baseline="0" dirty="0">
              <a:solidFill>
                <a:schemeClr val="bg1"/>
              </a:solidFill>
              <a:uFillTx/>
              <a:latin typeface="Futura Std Book" panose="020B0502020204020303" pitchFamily="34" charset="0"/>
            </a:endParaRPr>
          </a:p>
          <a:p>
            <a:pPr marR="0" lvl="0" fontAlgn="auto">
              <a:lnSpc>
                <a:spcPct val="90000"/>
              </a:lnSpc>
              <a:spcBef>
                <a:spcPts val="0"/>
              </a:spcBef>
              <a:spcAft>
                <a:spcPts val="600"/>
              </a:spcAft>
              <a:tabLst/>
              <a:defRPr sz="1800" b="0" i="0" u="none" strike="noStrike" kern="0" cap="none" spc="0" baseline="0">
                <a:solidFill>
                  <a:srgbClr val="000000"/>
                </a:solidFill>
                <a:uFillTx/>
              </a:defRPr>
            </a:pPr>
            <a:r>
              <a:rPr lang="it-IT" sz="1700" b="1" i="0" u="none" strike="noStrike" cap="none" spc="0" baseline="0" dirty="0">
                <a:solidFill>
                  <a:schemeClr val="bg1"/>
                </a:solidFill>
                <a:uFillTx/>
                <a:latin typeface="Futura Std Book" panose="020B0502020204020303" pitchFamily="34" charset="0"/>
              </a:rPr>
              <a:t>Address: </a:t>
            </a:r>
            <a:r>
              <a:rPr lang="it-IT" sz="1700" b="1" i="0" u="none" strike="noStrike" cap="none" spc="0" baseline="0" dirty="0">
                <a:solidFill>
                  <a:srgbClr val="0563C1"/>
                </a:solidFill>
                <a:uFillTx/>
                <a:latin typeface="Futura Std Book" panose="020B0502020204020303" pitchFamily="34" charset="0"/>
              </a:rPr>
              <a:t>Baumgasse 129, 1030, Vienna, Austria</a:t>
            </a:r>
            <a:endParaRPr lang="en-US" sz="1700" b="1" i="0" u="none" strike="noStrike" cap="none" spc="0" baseline="0" dirty="0">
              <a:solidFill>
                <a:srgbClr val="0563C1"/>
              </a:solidFill>
              <a:uFillTx/>
              <a:latin typeface="Futura Std Book" panose="020B0502020204020303" pitchFamily="34" charset="0"/>
            </a:endParaRPr>
          </a:p>
        </p:txBody>
      </p:sp>
    </p:spTree>
    <p:extLst>
      <p:ext uri="{BB962C8B-B14F-4D97-AF65-F5344CB8AC3E}">
        <p14:creationId xmlns:p14="http://schemas.microsoft.com/office/powerpoint/2010/main" val="3826797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5">
    <p:bg>
      <p:bgPr>
        <a:solidFill>
          <a:srgbClr val="002D5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701D7-C222-F7E9-FBE5-44F518335330}"/>
              </a:ext>
            </a:extLst>
          </p:cNvPr>
          <p:cNvSpPr txBox="1"/>
          <p:nvPr/>
        </p:nvSpPr>
        <p:spPr>
          <a:xfrm rot="16200004">
            <a:off x="-2912140" y="702840"/>
            <a:ext cx="9144000" cy="2387598"/>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fr-BE" sz="4400" b="1" i="0" u="none" strike="noStrike" kern="1200" cap="none" spc="0" baseline="0" dirty="0">
                <a:solidFill>
                  <a:srgbClr val="FFFFFF"/>
                </a:solidFill>
                <a:uFillTx/>
                <a:latin typeface="Futura Std Book" pitchFamily="34"/>
              </a:rPr>
              <a:t>#5 HOTEL</a:t>
            </a:r>
            <a:endParaRPr lang="en-BE" sz="4400" b="1" i="0" u="none" strike="noStrike" kern="1200" cap="none" spc="0" baseline="0" dirty="0">
              <a:solidFill>
                <a:srgbClr val="FFFFFF"/>
              </a:solidFill>
              <a:uFillTx/>
              <a:latin typeface="Futura Std Book" pitchFamily="34"/>
            </a:endParaRPr>
          </a:p>
        </p:txBody>
      </p:sp>
      <p:sp>
        <p:nvSpPr>
          <p:cNvPr id="3" name="TextBox 2">
            <a:extLst>
              <a:ext uri="{FF2B5EF4-FFF2-40B4-BE49-F238E27FC236}">
                <a16:creationId xmlns:a16="http://schemas.microsoft.com/office/drawing/2014/main" id="{2FF1B372-D585-A65D-DA72-5E6128978945}"/>
              </a:ext>
            </a:extLst>
          </p:cNvPr>
          <p:cNvSpPr txBox="1"/>
          <p:nvPr/>
        </p:nvSpPr>
        <p:spPr>
          <a:xfrm>
            <a:off x="1852794" y="742487"/>
            <a:ext cx="5498466" cy="172104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pt-BR" sz="1600" b="1" i="0" u="none" strike="noStrike" kern="1200" cap="none" spc="0" baseline="0" dirty="0">
                <a:solidFill>
                  <a:srgbClr val="0563C1"/>
                </a:solidFill>
                <a:uFillTx/>
                <a:latin typeface="Futura Std Book" pitchFamily="34"/>
                <a:hlinkClick r:id="rId2">
                  <a:extLst>
                    <a:ext uri="{A12FA001-AC4F-418D-AE19-62706E023703}">
                      <ahyp:hlinkClr xmlns:ahyp="http://schemas.microsoft.com/office/drawing/2018/hyperlinkcolor" val="tx"/>
                    </a:ext>
                  </a:extLst>
                </a:hlinkClick>
              </a:rPr>
              <a:t>H</a:t>
            </a:r>
            <a:r>
              <a:rPr lang="pt-BR" sz="1600" b="1" i="0" u="none" strike="noStrike" kern="1200" cap="none" spc="0" baseline="0" dirty="0">
                <a:solidFill>
                  <a:srgbClr val="0070C0"/>
                </a:solidFill>
                <a:uFillTx/>
                <a:latin typeface="Futura Std Book" pitchFamily="34"/>
                <a:hlinkClick r:id="rId2">
                  <a:extLst>
                    <a:ext uri="{A12FA001-AC4F-418D-AE19-62706E023703}">
                      <ahyp:hlinkClr xmlns:ahyp="http://schemas.microsoft.com/office/drawing/2018/hyperlinkcolor" val="tx"/>
                    </a:ext>
                  </a:extLst>
                </a:hlinkClick>
              </a:rPr>
              <a:t>O</a:t>
            </a:r>
            <a:r>
              <a:rPr lang="pt-BR" sz="1600" b="1" i="0" u="none" strike="noStrike" kern="1200" cap="none" spc="0" baseline="0" dirty="0">
                <a:solidFill>
                  <a:srgbClr val="0563C1"/>
                </a:solidFill>
                <a:uFillTx/>
                <a:latin typeface="Futura Std Book" pitchFamily="34"/>
                <a:hlinkClick r:id="rId2">
                  <a:extLst>
                    <a:ext uri="{A12FA001-AC4F-418D-AE19-62706E023703}">
                      <ahyp:hlinkClr xmlns:ahyp="http://schemas.microsoft.com/office/drawing/2018/hyperlinkcolor" val="tx"/>
                    </a:ext>
                  </a:extLst>
                </a:hlinkClick>
              </a:rPr>
              <a:t>TEL </a:t>
            </a:r>
            <a:r>
              <a:rPr lang="pt-BR" sz="1600" b="1" dirty="0">
                <a:solidFill>
                  <a:srgbClr val="0563C1"/>
                </a:solidFill>
                <a:latin typeface="Futura Std Book" pitchFamily="34"/>
                <a:hlinkClick r:id="rId2">
                  <a:extLst>
                    <a:ext uri="{A12FA001-AC4F-418D-AE19-62706E023703}">
                      <ahyp:hlinkClr xmlns:ahyp="http://schemas.microsoft.com/office/drawing/2018/hyperlinkcolor" val="tx"/>
                    </a:ext>
                  </a:extLst>
                </a:hlinkClick>
              </a:rPr>
              <a:t>DOPPIO</a:t>
            </a:r>
            <a:endParaRPr lang="pt-BR" sz="1600" b="1" i="0" u="none" strike="noStrike" kern="1200" cap="none" spc="0" baseline="0" dirty="0">
              <a:solidFill>
                <a:srgbClr val="0563C1"/>
              </a:solidFill>
              <a:uFillTx/>
              <a:latin typeface="Futura Std Book" pitchFamily="34"/>
            </a:endParaRP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pt-BR" sz="1400" b="1" i="0" u="none" strike="noStrike" kern="1200" cap="none" spc="0" baseline="0" dirty="0">
                <a:solidFill>
                  <a:srgbClr val="FFFFFF"/>
                </a:solidFill>
                <a:uFillTx/>
                <a:latin typeface="Futura Std Book" pitchFamily="34"/>
              </a:rPr>
              <a:t>Address: </a:t>
            </a:r>
            <a:r>
              <a:rPr lang="it-IT" sz="1400" b="0" i="0" u="none" strike="noStrike" kern="1200" cap="none" spc="0" baseline="0" dirty="0">
                <a:solidFill>
                  <a:srgbClr val="FFFFFF"/>
                </a:solidFill>
                <a:uFillTx/>
                <a:latin typeface="Futura Std Book" pitchFamily="34"/>
              </a:rPr>
              <a:t>Rennweg 99/Rinnböckstraße 1, 1030 Vienna, Austria</a:t>
            </a: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pt-BR" sz="1400" b="1" i="0" u="none" strike="noStrike" kern="1200" cap="none" spc="0" baseline="0" dirty="0">
                <a:solidFill>
                  <a:srgbClr val="FFFFFF"/>
                </a:solidFill>
                <a:uFillTx/>
                <a:latin typeface="Futura Std Book" pitchFamily="34"/>
              </a:rPr>
              <a:t>Phone: </a:t>
            </a:r>
            <a:r>
              <a:rPr lang="pt-BR" sz="1400" b="0" i="0" u="none" strike="noStrike" kern="1200" cap="none" spc="0" baseline="0" dirty="0">
                <a:solidFill>
                  <a:srgbClr val="FFFFFF"/>
                </a:solidFill>
                <a:uFillTx/>
                <a:latin typeface="Futura Std Book" pitchFamily="34"/>
              </a:rPr>
              <a:t>(+43) 17 90 25 91 00</a:t>
            </a:r>
            <a:endParaRPr lang="pt-BR" sz="1400" b="1" i="0" u="none" strike="noStrike" kern="1200" cap="none" spc="0" baseline="0" dirty="0">
              <a:solidFill>
                <a:srgbClr val="FFFFFF"/>
              </a:solidFill>
              <a:uFillTx/>
              <a:latin typeface="Futura Std Book" pitchFamily="34"/>
            </a:endParaRP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pt-BR" sz="1400" b="1" i="0" u="none" strike="noStrike" kern="0" cap="none" spc="0" baseline="0" dirty="0">
                <a:solidFill>
                  <a:srgbClr val="FFFFFF"/>
                </a:solidFill>
                <a:uFillTx/>
                <a:latin typeface="Futura Std Book" pitchFamily="34"/>
              </a:rPr>
              <a:t>Email: </a:t>
            </a:r>
            <a:r>
              <a:rPr lang="pt-BR" sz="1400" b="1" i="0" u="none" strike="noStrike" kern="0" cap="none" spc="0" baseline="0" dirty="0">
                <a:solidFill>
                  <a:srgbClr val="FFFFFF"/>
                </a:solidFill>
                <a:uFillTx/>
                <a:latin typeface="Futura Std Book" pitchFamily="34"/>
                <a:hlinkClick r:id="rId3"/>
              </a:rPr>
              <a:t>doppio@austria-trend.at</a:t>
            </a:r>
            <a:endParaRPr lang="pt-BR" sz="1400" b="1" i="0" u="none" strike="noStrike" kern="0" cap="none" spc="0" baseline="0" dirty="0">
              <a:solidFill>
                <a:srgbClr val="FFFFFF"/>
              </a:solidFill>
              <a:uFillTx/>
              <a:latin typeface="Futura Std Book" pitchFamily="34"/>
            </a:endParaRP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US" sz="1400" b="1" i="0" u="none" strike="noStrike" kern="1200" cap="none" spc="0" baseline="0" dirty="0">
                <a:solidFill>
                  <a:srgbClr val="FFFFFF"/>
                </a:solidFill>
                <a:uFillTx/>
                <a:latin typeface="Futura Std Book" pitchFamily="34"/>
              </a:rPr>
              <a:t>Paid Parking</a:t>
            </a:r>
            <a:r>
              <a:rPr lang="en-US" sz="1400" i="0" u="none" strike="noStrike" kern="1200" cap="none" spc="0" baseline="0" dirty="0">
                <a:solidFill>
                  <a:srgbClr val="FFFFFF"/>
                </a:solidFill>
                <a:uFillTx/>
                <a:latin typeface="Futura Std Book" pitchFamily="34"/>
              </a:rPr>
              <a:t>: Available </a:t>
            </a:r>
            <a:endParaRPr lang="en-BE" sz="1400" i="0" u="none" strike="noStrike" kern="1200" cap="none" spc="0" baseline="0" dirty="0">
              <a:solidFill>
                <a:srgbClr val="FFFFFF"/>
              </a:solidFill>
              <a:uFillTx/>
              <a:latin typeface="Futura Std Book" pitchFamily="34"/>
            </a:endParaRPr>
          </a:p>
        </p:txBody>
      </p:sp>
      <p:pic>
        <p:nvPicPr>
          <p:cNvPr id="4" name="Picture 8">
            <a:extLst>
              <a:ext uri="{FF2B5EF4-FFF2-40B4-BE49-F238E27FC236}">
                <a16:creationId xmlns:a16="http://schemas.microsoft.com/office/drawing/2014/main" id="{EFABEC36-F559-C026-4109-30FA3E471D5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213608" y="558799"/>
            <a:ext cx="4032158" cy="2225041"/>
          </a:xfrm>
          <a:prstGeom prst="rect">
            <a:avLst/>
          </a:prstGeom>
          <a:noFill/>
          <a:ln cap="flat">
            <a:noFill/>
          </a:ln>
        </p:spPr>
      </p:pic>
      <p:pic>
        <p:nvPicPr>
          <p:cNvPr id="5" name="Picture 8">
            <a:extLst>
              <a:ext uri="{FF2B5EF4-FFF2-40B4-BE49-F238E27FC236}">
                <a16:creationId xmlns:a16="http://schemas.microsoft.com/office/drawing/2014/main" id="{519AEAD8-BAF0-BFAC-056A-8ECB93714DD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172429" y="3429000"/>
            <a:ext cx="4094480" cy="2995961"/>
          </a:xfrm>
          <a:prstGeom prst="rect">
            <a:avLst/>
          </a:prstGeom>
          <a:noFill/>
          <a:ln cap="flat">
            <a:noFill/>
          </a:ln>
        </p:spPr>
      </p:pic>
      <p:sp>
        <p:nvSpPr>
          <p:cNvPr id="7" name="TextBox 6">
            <a:extLst>
              <a:ext uri="{FF2B5EF4-FFF2-40B4-BE49-F238E27FC236}">
                <a16:creationId xmlns:a16="http://schemas.microsoft.com/office/drawing/2014/main" id="{DF69C8E4-E186-67C7-DAA0-6514EF988433}"/>
              </a:ext>
            </a:extLst>
          </p:cNvPr>
          <p:cNvSpPr txBox="1"/>
          <p:nvPr/>
        </p:nvSpPr>
        <p:spPr>
          <a:xfrm>
            <a:off x="1852794" y="3792516"/>
            <a:ext cx="5498466" cy="204530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pt-BR" sz="1600" b="1" i="0" u="none" strike="noStrike" kern="1200" cap="none" spc="0" baseline="0" dirty="0">
                <a:solidFill>
                  <a:srgbClr val="FFFFFF"/>
                </a:solidFill>
                <a:uFillTx/>
                <a:latin typeface="Futura Std Book" pitchFamily="34"/>
                <a:hlinkClick r:id="rId6"/>
              </a:rPr>
              <a:t>SPORT HOTEL</a:t>
            </a:r>
            <a:endParaRPr lang="pt-BR" sz="1600" b="1" i="0" u="none" strike="noStrike" kern="1200" cap="none" spc="0" baseline="0" dirty="0">
              <a:solidFill>
                <a:srgbClr val="FFFFFF"/>
              </a:solidFill>
              <a:uFillTx/>
              <a:latin typeface="Futura Std Book" pitchFamily="34"/>
            </a:endParaRP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pt-BR" sz="1400" b="1" i="0" u="none" strike="noStrike" kern="1200" cap="none" spc="0" baseline="0" dirty="0">
                <a:solidFill>
                  <a:srgbClr val="FFFFFF"/>
                </a:solidFill>
                <a:uFillTx/>
                <a:latin typeface="Futura Std Book" pitchFamily="34"/>
              </a:rPr>
              <a:t>Address: </a:t>
            </a:r>
            <a:r>
              <a:rPr lang="it-IT" sz="1400" b="0" i="0" u="none" strike="noStrike" kern="1200" cap="none" spc="0" baseline="0" dirty="0">
                <a:solidFill>
                  <a:srgbClr val="FFFFFF"/>
                </a:solidFill>
                <a:uFillTx/>
                <a:latin typeface="Futura Std Book" pitchFamily="34"/>
              </a:rPr>
              <a:t>Baumgasse 83, 1030 Vienna, Austria</a:t>
            </a: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pt-BR" sz="1400" b="1" i="0" u="none" strike="noStrike" kern="1200" cap="none" spc="0" baseline="0" dirty="0">
                <a:solidFill>
                  <a:srgbClr val="FFFFFF"/>
                </a:solidFill>
                <a:uFillTx/>
                <a:latin typeface="Futura Std Book" pitchFamily="34"/>
              </a:rPr>
              <a:t>Phone: </a:t>
            </a:r>
            <a:r>
              <a:rPr lang="pt-BR" sz="1400" b="0" i="0" u="none" strike="noStrike" kern="1200" cap="none" spc="0" baseline="0" dirty="0">
                <a:solidFill>
                  <a:srgbClr val="FFFFFF"/>
                </a:solidFill>
                <a:uFillTx/>
                <a:latin typeface="Futura Std Book" pitchFamily="34"/>
              </a:rPr>
              <a:t>(+43) 17 98 8201-0 </a:t>
            </a: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pt-BR" sz="1400" b="1" i="0" u="none" strike="noStrike" kern="0" cap="none" spc="0" baseline="0" dirty="0">
                <a:solidFill>
                  <a:srgbClr val="FFFFFF"/>
                </a:solidFill>
                <a:uFillTx/>
                <a:latin typeface="Futura Std Book" pitchFamily="34"/>
              </a:rPr>
              <a:t>Email: </a:t>
            </a:r>
            <a:r>
              <a:rPr lang="en-GB" sz="1400" b="1" i="0" u="none" strike="noStrike" dirty="0">
                <a:solidFill>
                  <a:srgbClr val="00B4E1"/>
                </a:solidFill>
                <a:effectLst/>
                <a:latin typeface="Futura Std Book" panose="020B0502020204020303" pitchFamily="34" charset="0"/>
                <a:hlinkClick r:id="rId7"/>
              </a:rPr>
              <a:t>info@vienna-sporthotel.at</a:t>
            </a:r>
            <a:endParaRPr lang="en-GB" sz="1400" b="1" i="0" u="none" strike="noStrike" dirty="0">
              <a:solidFill>
                <a:srgbClr val="00B4E1"/>
              </a:solidFill>
              <a:effectLst/>
              <a:latin typeface="Futura Std Book" panose="020B0502020204020303" pitchFamily="34" charset="0"/>
            </a:endParaRP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pt-BR" sz="1400" b="1" kern="0" dirty="0">
                <a:solidFill>
                  <a:srgbClr val="FFFFFF"/>
                </a:solidFill>
                <a:latin typeface="Futura Std Book" panose="020B0502020204020303" pitchFamily="34" charset="0"/>
              </a:rPr>
              <a:t>Paid Parking: </a:t>
            </a:r>
            <a:r>
              <a:rPr lang="pt-BR" sz="1400" kern="0" dirty="0">
                <a:solidFill>
                  <a:srgbClr val="FFFFFF"/>
                </a:solidFill>
                <a:latin typeface="Futura Std Book" panose="020B0502020204020303" pitchFamily="34" charset="0"/>
              </a:rPr>
              <a:t>Available</a:t>
            </a:r>
            <a:endParaRPr lang="pt-BR" sz="1400" i="0" u="none" strike="noStrike" kern="0" cap="none" spc="0" baseline="0" dirty="0">
              <a:solidFill>
                <a:srgbClr val="FFFFFF"/>
              </a:solidFill>
              <a:uFillTx/>
              <a:latin typeface="Futura Std Book" panose="020B0502020204020303" pitchFamily="34" charset="0"/>
            </a:endParaRP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endParaRPr lang="en-US" sz="1400" b="0" i="0" u="none" strike="noStrike" kern="1200" cap="none" spc="0" baseline="0" dirty="0">
              <a:solidFill>
                <a:srgbClr val="FFFFFF"/>
              </a:solidFill>
              <a:uFillTx/>
              <a:latin typeface="Futura Std Book" pitchFamily="34"/>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D5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C0724-A3E0-5144-078C-E7FE5A87EB2D}"/>
              </a:ext>
            </a:extLst>
          </p:cNvPr>
          <p:cNvSpPr txBox="1"/>
          <p:nvPr/>
        </p:nvSpPr>
        <p:spPr>
          <a:xfrm rot="16200004">
            <a:off x="-3486644" y="1312877"/>
            <a:ext cx="9144000" cy="1086288"/>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fr-BE" sz="4400" b="1" i="0" u="none" strike="noStrike" kern="1200" cap="none" spc="0" baseline="0" dirty="0">
                <a:solidFill>
                  <a:srgbClr val="FFFFFF"/>
                </a:solidFill>
                <a:uFillTx/>
                <a:latin typeface="Futura Std Book" pitchFamily="34"/>
              </a:rPr>
              <a:t>#6 TRANSPORT</a:t>
            </a:r>
            <a:endParaRPr lang="en-BE" sz="4400" b="1" i="0" u="none" strike="noStrike" kern="1200" cap="none" spc="0" baseline="0" dirty="0">
              <a:solidFill>
                <a:srgbClr val="FFFFFF"/>
              </a:solidFill>
              <a:uFillTx/>
              <a:latin typeface="Futura Std Book" pitchFamily="34"/>
            </a:endParaRPr>
          </a:p>
        </p:txBody>
      </p:sp>
      <p:sp>
        <p:nvSpPr>
          <p:cNvPr id="3" name="TextBox 11">
            <a:extLst>
              <a:ext uri="{FF2B5EF4-FFF2-40B4-BE49-F238E27FC236}">
                <a16:creationId xmlns:a16="http://schemas.microsoft.com/office/drawing/2014/main" id="{5C1CFD6E-557C-308C-FD8F-59ED997DD868}"/>
              </a:ext>
            </a:extLst>
          </p:cNvPr>
          <p:cNvSpPr txBox="1"/>
          <p:nvPr/>
        </p:nvSpPr>
        <p:spPr>
          <a:xfrm>
            <a:off x="1280161" y="298383"/>
            <a:ext cx="4497616" cy="6392343"/>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dirty="0">
                <a:solidFill>
                  <a:srgbClr val="FFFFFF"/>
                </a:solidFill>
                <a:uFillTx/>
                <a:latin typeface="Futura Std Book" pitchFamily="34"/>
              </a:rPr>
              <a:t>HOTEL – TEESDORF</a:t>
            </a:r>
          </a:p>
          <a:p>
            <a:pPr marR="0" lvl="1" algn="just" defTabSz="914400" rtl="0" fontAlgn="auto" hangingPunct="1">
              <a:lnSpc>
                <a:spcPct val="150000"/>
              </a:lnSpc>
              <a:spcBef>
                <a:spcPts val="0"/>
              </a:spcBef>
              <a:spcAft>
                <a:spcPts val="0"/>
              </a:spcAft>
              <a:buSzPct val="100000"/>
              <a:tabLst/>
              <a:defRPr sz="1800" b="0" i="0" u="none" strike="noStrike" kern="0" cap="none" spc="0" baseline="0">
                <a:solidFill>
                  <a:srgbClr val="000000"/>
                </a:solidFill>
                <a:uFillTx/>
              </a:defRPr>
            </a:pPr>
            <a:r>
              <a:rPr lang="en-US" sz="1400" b="0" i="0" u="none" strike="noStrike" kern="0" cap="none" spc="0" baseline="0" dirty="0">
                <a:solidFill>
                  <a:srgbClr val="FFFFFF"/>
                </a:solidFill>
                <a:uFillTx/>
                <a:latin typeface="Futura Std Book" pitchFamily="34"/>
              </a:rPr>
              <a:t>Group transfer (45 minutes) for participants and coaches will be organised by ÖAMTC. </a:t>
            </a:r>
          </a:p>
          <a:p>
            <a:pPr marR="0" lvl="1" algn="just" defTabSz="914400" rtl="0" fontAlgn="auto" hangingPunct="1">
              <a:lnSpc>
                <a:spcPct val="150000"/>
              </a:lnSpc>
              <a:spcBef>
                <a:spcPts val="0"/>
              </a:spcBef>
              <a:spcAft>
                <a:spcPts val="0"/>
              </a:spcAft>
              <a:buSzPct val="100000"/>
              <a:tabLst/>
              <a:defRPr sz="1800" b="0" i="0" u="none" strike="noStrike" kern="0" cap="none" spc="0" baseline="0">
                <a:solidFill>
                  <a:srgbClr val="000000"/>
                </a:solidFill>
                <a:uFillTx/>
              </a:defRPr>
            </a:pPr>
            <a:endParaRPr lang="en-US" sz="1400" b="0" i="0" u="none" strike="noStrike" kern="0" cap="none" spc="0" baseline="0" dirty="0">
              <a:solidFill>
                <a:srgbClr val="FFFFFF"/>
              </a:solidFill>
              <a:uFillTx/>
              <a:latin typeface="Futura Std Book" pitchFamily="34"/>
            </a:endParaRPr>
          </a:p>
          <a:p>
            <a:pPr marL="0" marR="0" lvl="0" indent="0" algn="just"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US" sz="1400" b="1" i="0" u="none" strike="noStrike" kern="0" cap="none" spc="0" baseline="0" dirty="0">
                <a:solidFill>
                  <a:srgbClr val="FFFFFF"/>
                </a:solidFill>
                <a:uFillTx/>
                <a:latin typeface="Futura Std Book" pitchFamily="34"/>
              </a:rPr>
              <a:t>AIPORT – HOTEL BY TAXI</a:t>
            </a:r>
            <a:endParaRPr lang="en-US" sz="1400" b="1" i="0" u="none" strike="noStrike" kern="1200" cap="none" spc="0" baseline="0" dirty="0">
              <a:solidFill>
                <a:srgbClr val="FFFFFF"/>
              </a:solidFill>
              <a:uFillTx/>
              <a:latin typeface="Futura Std Book" pitchFamily="34"/>
            </a:endParaRPr>
          </a:p>
          <a:p>
            <a:pPr marR="0" lvl="1" algn="just" defTabSz="914400" rtl="0" fontAlgn="auto" hangingPunct="1">
              <a:lnSpc>
                <a:spcPct val="150000"/>
              </a:lnSpc>
              <a:spcBef>
                <a:spcPts val="0"/>
              </a:spcBef>
              <a:spcAft>
                <a:spcPts val="0"/>
              </a:spcAft>
              <a:buSzPct val="100000"/>
              <a:tabLst/>
              <a:defRPr sz="1800" b="0" i="0" u="none" strike="noStrike" kern="0" cap="none" spc="0" baseline="0">
                <a:solidFill>
                  <a:srgbClr val="000000"/>
                </a:solidFill>
                <a:uFillTx/>
              </a:defRPr>
            </a:pPr>
            <a:r>
              <a:rPr lang="en-US" sz="1400" b="0" i="0" u="none" strike="noStrike" kern="1200" cap="none" spc="0" baseline="0" dirty="0">
                <a:solidFill>
                  <a:srgbClr val="FFFFFF"/>
                </a:solidFill>
                <a:uFillTx/>
                <a:latin typeface="Futura Std Book" pitchFamily="34"/>
              </a:rPr>
              <a:t>A taxi would cost around 50 EUR. If you order a transfer online the price is lower. Order a taxi here</a:t>
            </a:r>
            <a:r>
              <a:rPr lang="en-US" sz="1400" b="0" i="0" u="none" strike="noStrike" kern="1200" cap="none" spc="0" baseline="0" dirty="0">
                <a:solidFill>
                  <a:srgbClr val="FFFFFF"/>
                </a:solidFill>
                <a:uFillTx/>
                <a:latin typeface="Futura Std Book" pitchFamily="34"/>
                <a:hlinkClick r:id="rId2"/>
              </a:rPr>
              <a:t>: </a:t>
            </a:r>
            <a:r>
              <a:rPr lang="en-US" sz="1400" b="0" i="0" u="none" strike="noStrike" kern="1200" cap="none" spc="0" baseline="0" dirty="0">
                <a:solidFill>
                  <a:srgbClr val="FFFFFF"/>
                </a:solidFill>
                <a:uFillTx/>
                <a:latin typeface="Futura Std Book" pitchFamily="34"/>
                <a:hlinkClick r:id="rId3"/>
              </a:rPr>
              <a:t>www.airportdriver.at/de</a:t>
            </a:r>
            <a:endParaRPr lang="en-US" sz="1400" b="0" i="0" u="none" strike="noStrike" kern="1200" cap="none" spc="0" baseline="0" dirty="0">
              <a:solidFill>
                <a:srgbClr val="FFFFFF"/>
              </a:solidFill>
              <a:uFillTx/>
              <a:latin typeface="Futura Std Book" pitchFamily="34"/>
            </a:endParaRPr>
          </a:p>
          <a:p>
            <a:pPr marR="0" lvl="1" algn="just" defTabSz="914400" rtl="0" fontAlgn="auto" hangingPunct="1">
              <a:lnSpc>
                <a:spcPct val="150000"/>
              </a:lnSpc>
              <a:spcBef>
                <a:spcPts val="0"/>
              </a:spcBef>
              <a:spcAft>
                <a:spcPts val="0"/>
              </a:spcAft>
              <a:buSzPct val="100000"/>
              <a:tabLst/>
              <a:defRPr sz="1800" b="0" i="0" u="none" strike="noStrike" kern="0" cap="none" spc="0" baseline="0">
                <a:solidFill>
                  <a:srgbClr val="000000"/>
                </a:solidFill>
                <a:uFillTx/>
              </a:defRPr>
            </a:pPr>
            <a:endParaRPr lang="en-US" sz="1400" b="0" i="0" u="none" strike="noStrike" kern="1200" cap="none" spc="0" baseline="0" dirty="0">
              <a:solidFill>
                <a:srgbClr val="FFFFFF"/>
              </a:solidFill>
              <a:uFillTx/>
              <a:latin typeface="Futura Std Book" pitchFamily="34"/>
            </a:endParaRPr>
          </a:p>
          <a:p>
            <a:pPr algn="just">
              <a:lnSpc>
                <a:spcPct val="150000"/>
              </a:lnSpc>
              <a:buSzPct val="100000"/>
              <a:defRPr sz="1800" b="0" i="0" u="none" strike="noStrike" kern="0" cap="none" spc="0" baseline="0">
                <a:solidFill>
                  <a:srgbClr val="000000"/>
                </a:solidFill>
                <a:uFillTx/>
              </a:defRPr>
            </a:pPr>
            <a:r>
              <a:rPr lang="en-US" sz="1400" b="1" i="0" u="none" strike="noStrike" kern="0" cap="none" spc="0" baseline="0" dirty="0">
                <a:solidFill>
                  <a:srgbClr val="FFFFFF"/>
                </a:solidFill>
                <a:uFillTx/>
                <a:latin typeface="Futura Std Book" pitchFamily="34"/>
              </a:rPr>
              <a:t>AIPORT – HOTEL BY PUBLIC TRANSPORT</a:t>
            </a:r>
          </a:p>
          <a:p>
            <a:pPr lvl="1" algn="just">
              <a:lnSpc>
                <a:spcPct val="150000"/>
              </a:lnSpc>
              <a:buSzPct val="100000"/>
              <a:defRPr sz="1800" b="0" i="0" u="none" strike="noStrike" kern="0" cap="none" spc="0" baseline="0">
                <a:solidFill>
                  <a:srgbClr val="000000"/>
                </a:solidFill>
                <a:uFillTx/>
              </a:defRPr>
            </a:pPr>
            <a:r>
              <a:rPr lang="en-US" sz="1400" b="1" i="0" u="none" strike="noStrike" kern="1200" cap="none" spc="0" baseline="0" dirty="0">
                <a:solidFill>
                  <a:srgbClr val="FFFFFF"/>
                </a:solidFill>
                <a:uFillTx/>
                <a:latin typeface="Futura Std Book" pitchFamily="34"/>
              </a:rPr>
              <a:t>Hotel Doppio: </a:t>
            </a:r>
            <a:r>
              <a:rPr lang="en-US" sz="1400" i="0" u="none" strike="noStrike" kern="1200" cap="none" spc="0" baseline="0" dirty="0">
                <a:solidFill>
                  <a:srgbClr val="FFFFFF"/>
                </a:solidFill>
                <a:uFillTx/>
                <a:latin typeface="Futura Std Book" pitchFamily="34"/>
              </a:rPr>
              <a:t>train S7 direction Floridsdorf to station Vienna Bio Center St. Marx, exit Landstraßer </a:t>
            </a:r>
            <a:r>
              <a:rPr lang="en-US" sz="1400" i="0" u="none" strike="noStrike" kern="1200" cap="none" spc="0" baseline="0" dirty="0" err="1">
                <a:solidFill>
                  <a:srgbClr val="FFFFFF"/>
                </a:solidFill>
                <a:uFillTx/>
                <a:latin typeface="Futura Std Book" pitchFamily="34"/>
              </a:rPr>
              <a:t>Hauptstraße</a:t>
            </a:r>
            <a:r>
              <a:rPr lang="en-US" sz="1400" i="0" u="none" strike="noStrike" kern="1200" cap="none" spc="0" baseline="0" dirty="0">
                <a:solidFill>
                  <a:srgbClr val="FFFFFF"/>
                </a:solidFill>
                <a:uFillTx/>
                <a:latin typeface="Futura Std Book" pitchFamily="34"/>
              </a:rPr>
              <a:t> – walk along the T-Mobile Building located right – after about 5 minutes walk turn left in front of car dealer Benda – the hotel is in front of you.</a:t>
            </a:r>
          </a:p>
          <a:p>
            <a:pPr lvl="1" algn="just">
              <a:lnSpc>
                <a:spcPct val="150000"/>
              </a:lnSpc>
              <a:buSzPct val="100000"/>
              <a:defRPr sz="1800" b="0" i="0" u="none" strike="noStrike" kern="0" cap="none" spc="0" baseline="0">
                <a:solidFill>
                  <a:srgbClr val="000000"/>
                </a:solidFill>
                <a:uFillTx/>
              </a:defRPr>
            </a:pPr>
            <a:r>
              <a:rPr lang="en-US" sz="1400" b="1" i="0" u="none" strike="noStrike" kern="1200" cap="none" spc="0" baseline="0" dirty="0">
                <a:solidFill>
                  <a:srgbClr val="FFFFFF"/>
                </a:solidFill>
                <a:uFillTx/>
                <a:latin typeface="Futura Std Book" pitchFamily="34"/>
              </a:rPr>
              <a:t>Sport Hotel: </a:t>
            </a:r>
            <a:r>
              <a:rPr lang="en-US" sz="1400" i="0" u="none" strike="noStrike" kern="1200" cap="none" spc="0" baseline="0" dirty="0">
                <a:solidFill>
                  <a:srgbClr val="FFFFFF"/>
                </a:solidFill>
                <a:uFillTx/>
                <a:latin typeface="Futura Std Book" pitchFamily="34"/>
              </a:rPr>
              <a:t>train S7 direction Floridsdorf to station Wien Mitte, then metro U3 till station </a:t>
            </a:r>
            <a:r>
              <a:rPr lang="en-US" sz="1400" i="0" u="none" strike="noStrike" kern="1200" cap="none" spc="0" baseline="0" dirty="0" err="1">
                <a:solidFill>
                  <a:srgbClr val="FFFFFF"/>
                </a:solidFill>
                <a:uFillTx/>
                <a:latin typeface="Futura Std Book" pitchFamily="34"/>
              </a:rPr>
              <a:t>Schlachthausgasse</a:t>
            </a:r>
            <a:r>
              <a:rPr lang="en-US" sz="1400" i="0" u="none" strike="noStrike" kern="1200" cap="none" spc="0" baseline="0" dirty="0">
                <a:solidFill>
                  <a:srgbClr val="FFFFFF"/>
                </a:solidFill>
                <a:uFillTx/>
                <a:latin typeface="Futura Std Book" pitchFamily="34"/>
              </a:rPr>
              <a:t>, subway exit </a:t>
            </a:r>
            <a:r>
              <a:rPr lang="en-US" sz="1400" i="0" u="none" strike="noStrike" kern="1200" cap="none" spc="0" baseline="0" dirty="0" err="1">
                <a:solidFill>
                  <a:srgbClr val="FFFFFF"/>
                </a:solidFill>
                <a:uFillTx/>
                <a:latin typeface="Futura Std Book" pitchFamily="34"/>
              </a:rPr>
              <a:t>Markhofgasse</a:t>
            </a:r>
            <a:r>
              <a:rPr lang="en-US" sz="1400" i="0" u="none" strike="noStrike" kern="1200" cap="none" spc="0" baseline="0" dirty="0">
                <a:solidFill>
                  <a:srgbClr val="FFFFFF"/>
                </a:solidFill>
                <a:uFillTx/>
                <a:latin typeface="Futura Std Book" pitchFamily="34"/>
              </a:rPr>
              <a:t>.</a:t>
            </a:r>
          </a:p>
        </p:txBody>
      </p:sp>
      <p:pic>
        <p:nvPicPr>
          <p:cNvPr id="4" name="Picture 8">
            <a:extLst>
              <a:ext uri="{FF2B5EF4-FFF2-40B4-BE49-F238E27FC236}">
                <a16:creationId xmlns:a16="http://schemas.microsoft.com/office/drawing/2014/main" id="{1EED27BA-8FA5-BCDE-A100-3A49061FC93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961030" y="1938868"/>
            <a:ext cx="6048090" cy="3191398"/>
          </a:xfrm>
          <a:prstGeom prst="rect">
            <a:avLst/>
          </a:prstGeom>
          <a:noFill/>
          <a:ln cap="flat">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15">
    <p:bg>
      <p:bgPr>
        <a:solidFill>
          <a:srgbClr val="002D5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DAC3E-E681-B182-DC61-62F3DAF01296}"/>
              </a:ext>
            </a:extLst>
          </p:cNvPr>
          <p:cNvSpPr txBox="1"/>
          <p:nvPr/>
        </p:nvSpPr>
        <p:spPr>
          <a:xfrm rot="16200004">
            <a:off x="-3486644" y="1312877"/>
            <a:ext cx="9144000" cy="1086288"/>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fr-BE" sz="4400" b="1" i="0" u="none" strike="noStrike" kern="1200" cap="none" spc="0" baseline="0">
                <a:solidFill>
                  <a:srgbClr val="FFFFFF"/>
                </a:solidFill>
                <a:uFillTx/>
                <a:latin typeface="Futura Std Book" pitchFamily="34"/>
              </a:rPr>
              <a:t>#6 TASKS</a:t>
            </a:r>
            <a:endParaRPr lang="en-BE" sz="4400" b="1" i="0" u="none" strike="noStrike" kern="1200" cap="none" spc="0" baseline="0">
              <a:solidFill>
                <a:srgbClr val="FFFFFF"/>
              </a:solidFill>
              <a:uFillTx/>
              <a:latin typeface="Futura Std Book" pitchFamily="34"/>
            </a:endParaRPr>
          </a:p>
        </p:txBody>
      </p:sp>
      <p:sp>
        <p:nvSpPr>
          <p:cNvPr id="3" name="TextBox 3">
            <a:extLst>
              <a:ext uri="{FF2B5EF4-FFF2-40B4-BE49-F238E27FC236}">
                <a16:creationId xmlns:a16="http://schemas.microsoft.com/office/drawing/2014/main" id="{D5487132-40DD-C84D-E7FF-BBE3A46A70F1}"/>
              </a:ext>
            </a:extLst>
          </p:cNvPr>
          <p:cNvSpPr txBox="1"/>
          <p:nvPr/>
        </p:nvSpPr>
        <p:spPr>
          <a:xfrm>
            <a:off x="2148805" y="1291442"/>
            <a:ext cx="6048307" cy="411715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GB" sz="1600" b="1" i="1" u="none" strike="noStrike" kern="1200" cap="none" spc="0" baseline="0" dirty="0">
                <a:solidFill>
                  <a:schemeClr val="bg1"/>
                </a:solidFill>
                <a:uFillTx/>
                <a:latin typeface="Futura Std Book" pitchFamily="34"/>
              </a:rPr>
              <a:t>NO.1</a:t>
            </a:r>
            <a:r>
              <a:rPr lang="en-GB" sz="1600" b="1" i="1" u="none" strike="noStrike" kern="0" cap="none" spc="0" baseline="0" dirty="0">
                <a:solidFill>
                  <a:schemeClr val="bg1"/>
                </a:solidFill>
                <a:uFillTx/>
                <a:latin typeface="Futura Std Book" pitchFamily="34"/>
              </a:rPr>
              <a:t>: </a:t>
            </a:r>
            <a:r>
              <a:rPr lang="en-GB" sz="1600" b="1" u="none" strike="noStrike" kern="0" cap="none" spc="0" baseline="0" dirty="0">
                <a:solidFill>
                  <a:schemeClr val="bg1"/>
                </a:solidFill>
                <a:uFillTx/>
                <a:latin typeface="Futura Std Book" pitchFamily="34"/>
              </a:rPr>
              <a:t>BRAKING – AVOIDING OBSTACLES </a:t>
            </a: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endParaRPr lang="en-GB" sz="1600" b="1" i="1" u="none" strike="noStrike" kern="1200" cap="none" spc="0" baseline="0" dirty="0">
              <a:solidFill>
                <a:schemeClr val="bg1"/>
              </a:solidFill>
              <a:uFillTx/>
              <a:latin typeface="Futura Std Book" pitchFamily="34"/>
            </a:endParaRP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GB" sz="1600" b="1" i="1" u="none" strike="noStrike" kern="1200" cap="none" spc="0" baseline="0" dirty="0">
                <a:solidFill>
                  <a:schemeClr val="bg1"/>
                </a:solidFill>
                <a:uFillTx/>
                <a:latin typeface="Futura Std Book" pitchFamily="34"/>
              </a:rPr>
              <a:t>NO.2</a:t>
            </a:r>
            <a:r>
              <a:rPr lang="en-GB" sz="1600" b="1" i="1" u="none" strike="noStrike" kern="0" cap="none" spc="0" baseline="0" dirty="0">
                <a:solidFill>
                  <a:schemeClr val="bg1"/>
                </a:solidFill>
                <a:uFillTx/>
                <a:latin typeface="Futura Std Book" pitchFamily="34"/>
              </a:rPr>
              <a:t>: </a:t>
            </a:r>
            <a:r>
              <a:rPr lang="en-US" sz="1600" b="1" i="0" u="none" strike="noStrike" kern="0" cap="none" spc="0" baseline="0" dirty="0">
                <a:solidFill>
                  <a:schemeClr val="bg1"/>
                </a:solidFill>
                <a:uFillTx/>
                <a:latin typeface="Futura Std Book" pitchFamily="34"/>
              </a:rPr>
              <a:t>CAR CONTROL – SPIN PLATE</a:t>
            </a: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endParaRPr lang="en-GB" sz="1600" b="1" i="0" u="none" strike="noStrike" kern="1200" cap="none" spc="0" baseline="0" dirty="0">
              <a:solidFill>
                <a:schemeClr val="bg1"/>
              </a:solidFill>
              <a:uFillTx/>
              <a:latin typeface="Futura Std Book" pitchFamily="34"/>
            </a:endParaRP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GB" sz="1600" b="1" i="1" u="none" strike="noStrike" kern="0" cap="none" spc="0" baseline="0" dirty="0">
                <a:solidFill>
                  <a:schemeClr val="bg1"/>
                </a:solidFill>
                <a:uFillTx/>
                <a:latin typeface="Futura Std Book" pitchFamily="34"/>
              </a:rPr>
              <a:t>NO.3: </a:t>
            </a:r>
            <a:r>
              <a:rPr lang="en-GB" sz="1600" b="1" u="none" strike="noStrike" kern="0" cap="none" spc="0" baseline="0" dirty="0">
                <a:solidFill>
                  <a:schemeClr val="bg1"/>
                </a:solidFill>
                <a:uFillTx/>
                <a:latin typeface="Futura Std Book" pitchFamily="34"/>
              </a:rPr>
              <a:t>TIME SLALOM - CURVE </a:t>
            </a: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endParaRPr lang="en-GB" sz="1600" b="1" u="none" strike="noStrike" kern="0" cap="none" spc="0" baseline="0" dirty="0">
              <a:solidFill>
                <a:schemeClr val="bg1"/>
              </a:solidFill>
              <a:uFillTx/>
              <a:latin typeface="Futura Std Book" pitchFamily="34"/>
            </a:endParaRP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GB" sz="1600" b="1" i="1" u="none" strike="noStrike" kern="0" cap="none" spc="0" baseline="0" dirty="0">
                <a:solidFill>
                  <a:schemeClr val="bg1"/>
                </a:solidFill>
                <a:uFillTx/>
                <a:latin typeface="Futura Std Book" pitchFamily="34"/>
              </a:rPr>
              <a:t>NO.4: </a:t>
            </a:r>
            <a:r>
              <a:rPr lang="en-GB" sz="1600" b="1" i="0" u="none" strike="noStrike" kern="0" cap="none" spc="0" baseline="0" dirty="0">
                <a:solidFill>
                  <a:schemeClr val="bg1"/>
                </a:solidFill>
                <a:uFillTx/>
                <a:latin typeface="Futura Std Book" pitchFamily="34"/>
              </a:rPr>
              <a:t>OFF ROAD – (OFF-ROAD TERRAIN)</a:t>
            </a: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endParaRPr lang="en-GB" sz="1600" b="1" i="1" u="none" strike="noStrike" kern="0" cap="none" spc="0" baseline="0" dirty="0">
              <a:solidFill>
                <a:schemeClr val="bg1"/>
              </a:solidFill>
              <a:uFillTx/>
              <a:latin typeface="Futura Std Book" pitchFamily="34"/>
            </a:endParaRP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GB" sz="1600" b="1" i="1" u="none" strike="noStrike" kern="0" cap="none" spc="0" baseline="0" dirty="0">
                <a:solidFill>
                  <a:schemeClr val="bg1"/>
                </a:solidFill>
                <a:uFillTx/>
                <a:latin typeface="Futura Std Book" pitchFamily="34"/>
              </a:rPr>
              <a:t>NO.5: </a:t>
            </a:r>
            <a:r>
              <a:rPr lang="en-GB" sz="1600" b="1" i="0" u="none" strike="noStrike" kern="0" cap="none" spc="0" baseline="0" dirty="0">
                <a:solidFill>
                  <a:schemeClr val="bg1"/>
                </a:solidFill>
                <a:uFillTx/>
                <a:latin typeface="Futura Std Book" pitchFamily="34"/>
              </a:rPr>
              <a:t>DAMAGE REDUCTION PARCOURS</a:t>
            </a: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endParaRPr lang="en-GB" sz="1600" b="1" i="1" u="none" strike="noStrike" kern="0" cap="none" spc="0" baseline="0" dirty="0">
              <a:solidFill>
                <a:schemeClr val="bg1"/>
              </a:solidFill>
              <a:uFillTx/>
              <a:latin typeface="Futura Std Book" pitchFamily="34"/>
            </a:endParaRPr>
          </a:p>
          <a:p>
            <a:pPr marL="0"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en-GB" sz="1600" b="1" i="1" u="none" strike="noStrike" kern="0" cap="none" spc="0" baseline="0" dirty="0">
                <a:solidFill>
                  <a:schemeClr val="bg1"/>
                </a:solidFill>
                <a:uFillTx/>
                <a:latin typeface="Futura Std Book" pitchFamily="34"/>
              </a:rPr>
              <a:t>NO.6: </a:t>
            </a:r>
            <a:r>
              <a:rPr lang="en-GB" sz="1600" b="1" i="0" u="none" strike="noStrike" kern="0" cap="none" spc="0" baseline="0" dirty="0">
                <a:solidFill>
                  <a:schemeClr val="bg1"/>
                </a:solidFill>
                <a:uFillTx/>
                <a:latin typeface="Futura Std Book" pitchFamily="34"/>
              </a:rPr>
              <a:t>ROLL CAR</a:t>
            </a:r>
            <a:endParaRPr lang="en-GB" sz="1400" b="1" i="1" u="none" strike="noStrike" kern="0" cap="none" spc="0" baseline="0" dirty="0">
              <a:solidFill>
                <a:srgbClr val="B49664"/>
              </a:solidFill>
              <a:uFillTx/>
              <a:latin typeface="Futura Std Book" pitchFamily="34"/>
            </a:endParaRPr>
          </a:p>
        </p:txBody>
      </p:sp>
      <p:pic>
        <p:nvPicPr>
          <p:cNvPr id="4" name="Imagen 6">
            <a:extLst>
              <a:ext uri="{FF2B5EF4-FFF2-40B4-BE49-F238E27FC236}">
                <a16:creationId xmlns:a16="http://schemas.microsoft.com/office/drawing/2014/main" id="{6B836458-66EC-6A26-A13C-8758B503346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532570" y="4654936"/>
            <a:ext cx="2475267" cy="1652851"/>
          </a:xfrm>
          <a:prstGeom prst="rect">
            <a:avLst/>
          </a:prstGeom>
          <a:noFill/>
          <a:ln cap="flat">
            <a:noFill/>
          </a:ln>
        </p:spPr>
      </p:pic>
      <p:pic>
        <p:nvPicPr>
          <p:cNvPr id="5" name="Imagen 11">
            <a:extLst>
              <a:ext uri="{FF2B5EF4-FFF2-40B4-BE49-F238E27FC236}">
                <a16:creationId xmlns:a16="http://schemas.microsoft.com/office/drawing/2014/main" id="{1E287F58-0880-56AC-9EC5-BC22EB1261A3}"/>
              </a:ext>
            </a:extLst>
          </p:cNvPr>
          <p:cNvPicPr>
            <a:picLocks noChangeAspect="1"/>
          </p:cNvPicPr>
          <p:nvPr/>
        </p:nvPicPr>
        <p:blipFill>
          <a:blip r:embed="rId3">
            <a:extLst>
              <a:ext uri="{28A0092B-C50C-407E-A947-70E740481C1C}">
                <a14:useLocalDpi xmlns:a14="http://schemas.microsoft.com/office/drawing/2010/main" val="0"/>
              </a:ext>
            </a:extLst>
          </a:blip>
          <a:srcRect t="4117" b="4117"/>
          <a:stretch/>
        </p:blipFill>
        <p:spPr>
          <a:xfrm>
            <a:off x="9494873" y="396410"/>
            <a:ext cx="2550663" cy="1584042"/>
          </a:xfrm>
          <a:prstGeom prst="rect">
            <a:avLst/>
          </a:prstGeom>
          <a:noFill/>
          <a:ln cap="flat">
            <a:noFill/>
          </a:ln>
        </p:spPr>
      </p:pic>
      <p:pic>
        <p:nvPicPr>
          <p:cNvPr id="6" name="Imagen 2">
            <a:extLst>
              <a:ext uri="{FF2B5EF4-FFF2-40B4-BE49-F238E27FC236}">
                <a16:creationId xmlns:a16="http://schemas.microsoft.com/office/drawing/2014/main" id="{6AD9D9D5-34BB-EE8D-362A-60E01A099F8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529354" y="2400565"/>
            <a:ext cx="2481700" cy="1652851"/>
          </a:xfrm>
          <a:prstGeom prst="rect">
            <a:avLst/>
          </a:prstGeom>
          <a:noFill/>
          <a:ln cap="flat">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365</TotalTime>
  <Words>2149</Words>
  <Application>Microsoft Office PowerPoint</Application>
  <PresentationFormat>Widescreen</PresentationFormat>
  <Paragraphs>299</Paragraphs>
  <Slides>18</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Calibri Light</vt:lpstr>
      <vt:lpstr>Futura PT Light</vt:lpstr>
      <vt:lpstr>Futura Std Book</vt:lpstr>
      <vt:lpstr>Futura Std ExtraBold</vt:lpstr>
      <vt:lpstr>MyriadPro-Regular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Cambier</dc:creator>
  <cp:lastModifiedBy>Ha Phan</cp:lastModifiedBy>
  <cp:revision>106</cp:revision>
  <cp:lastPrinted>2023-09-13T16:24:43Z</cp:lastPrinted>
  <dcterms:created xsi:type="dcterms:W3CDTF">2021-07-28T12:32:37Z</dcterms:created>
  <dcterms:modified xsi:type="dcterms:W3CDTF">2023-09-19T10:18:05Z</dcterms:modified>
</cp:coreProperties>
</file>